
<file path=[Content_Types].xml><?xml version="1.0" encoding="utf-8"?>
<Types xmlns="http://schemas.openxmlformats.org/package/2006/content-types">
  <Default Extension="emf" ContentType="image/x-emf"/>
  <Default Extension="gif" ContentType="image/gif"/>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7.xml" ContentType="application/inkml+xml"/>
  <Override PartName="/ppt/ink/ink8.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9.xml" ContentType="application/inkml+xml"/>
  <Override PartName="/ppt/notesSlides/notesSlide16.xml" ContentType="application/vnd.openxmlformats-officedocument.presentationml.notesSlide+xml"/>
  <Override PartName="/ppt/ink/ink10.xml" ContentType="application/inkml+xml"/>
  <Override PartName="/ppt/ink/ink11.xml" ContentType="application/inkml+xml"/>
  <Override PartName="/ppt/notesSlides/notesSlide17.xml" ContentType="application/vnd.openxmlformats-officedocument.presentationml.notesSlide+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7"/>
  </p:notesMasterIdLst>
  <p:sldIdLst>
    <p:sldId id="256" r:id="rId5"/>
    <p:sldId id="491" r:id="rId6"/>
    <p:sldId id="492" r:id="rId7"/>
    <p:sldId id="3413" r:id="rId8"/>
    <p:sldId id="1915" r:id="rId9"/>
    <p:sldId id="1928" r:id="rId10"/>
    <p:sldId id="1876" r:id="rId11"/>
    <p:sldId id="1921" r:id="rId12"/>
    <p:sldId id="1891" r:id="rId13"/>
    <p:sldId id="1908" r:id="rId14"/>
    <p:sldId id="1923" r:id="rId15"/>
    <p:sldId id="1927" r:id="rId16"/>
    <p:sldId id="1925" r:id="rId17"/>
    <p:sldId id="1926" r:id="rId18"/>
    <p:sldId id="1904" r:id="rId19"/>
    <p:sldId id="1920" r:id="rId20"/>
    <p:sldId id="1906" r:id="rId21"/>
    <p:sldId id="1907" r:id="rId22"/>
    <p:sldId id="1922" r:id="rId23"/>
    <p:sldId id="1910" r:id="rId24"/>
    <p:sldId id="1911" r:id="rId25"/>
    <p:sldId id="1912" r:id="rId26"/>
    <p:sldId id="1913" r:id="rId27"/>
    <p:sldId id="341" r:id="rId28"/>
    <p:sldId id="1905" r:id="rId29"/>
    <p:sldId id="1916" r:id="rId30"/>
    <p:sldId id="1638" r:id="rId31"/>
    <p:sldId id="1929" r:id="rId32"/>
    <p:sldId id="3399" r:id="rId33"/>
    <p:sldId id="3376" r:id="rId34"/>
    <p:sldId id="1877" r:id="rId35"/>
    <p:sldId id="3378" r:id="rId36"/>
    <p:sldId id="3357" r:id="rId37"/>
    <p:sldId id="3409" r:id="rId38"/>
    <p:sldId id="3410" r:id="rId39"/>
    <p:sldId id="1852" r:id="rId40"/>
    <p:sldId id="495" r:id="rId41"/>
    <p:sldId id="1854" r:id="rId42"/>
    <p:sldId id="281" r:id="rId43"/>
    <p:sldId id="490" r:id="rId44"/>
    <p:sldId id="1881" r:id="rId45"/>
    <p:sldId id="3414" r:id="rId46"/>
    <p:sldId id="1884" r:id="rId47"/>
    <p:sldId id="1888" r:id="rId48"/>
    <p:sldId id="257" r:id="rId49"/>
    <p:sldId id="259" r:id="rId50"/>
    <p:sldId id="258" r:id="rId51"/>
    <p:sldId id="260" r:id="rId52"/>
    <p:sldId id="1890" r:id="rId53"/>
    <p:sldId id="3411" r:id="rId54"/>
    <p:sldId id="1892" r:id="rId55"/>
    <p:sldId id="1893"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47" autoAdjust="0"/>
    <p:restoredTop sz="83358"/>
  </p:normalViewPr>
  <p:slideViewPr>
    <p:cSldViewPr snapToGrid="0">
      <p:cViewPr varScale="1">
        <p:scale>
          <a:sx n="95" d="100"/>
          <a:sy n="95" d="100"/>
        </p:scale>
        <p:origin x="112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06T21:38:34.544"/>
    </inkml:context>
    <inkml:brush xml:id="br0">
      <inkml:brushProperty name="width" value="0.2" units="cm"/>
      <inkml:brushProperty name="height" value="0.2" units="cm"/>
      <inkml:brushProperty name="ignorePressure" value="1"/>
    </inkml:brush>
  </inkml:definitions>
  <inkml:trace contextRef="#ctx0" brushRef="#br0">1 219,'12'0,"270"-8,-100 1,87 3,265-12,-371 1,32-9,-56 6,-121 16,-7 1,0-1,0 1,1 0,-1 1,0-1,10 2,-21-1,0 0,0 0,0 0,0 0,0 0,0 0,0 0,0 0,0 0,0 0,0 0,0 0,0 0,0 0,0 0,0 0,0 1,0-1,0 0,0 0,0 0,0 0,0 0,0 0,0 0,0 0,0 0,0 0,0 0,0 0,0 0,0 0,0 0,0 0,0 0,-4 0,3 0,1 0</inkml:trace>
  <inkml:trace contextRef="#ctx0" brushRef="#br0" timeOffset="1">1581 0,'4'2,"8"6,-1-2,1 0,1 0,0-1,2 0,70 23,-66-22,27 7,-9-2,0 1,-1 1,3 2,-37-14,0 0,0 0,0 0,0 0,-1 0,1 0,0 1,-1-1,1 0,-1 0,1 1,-2-1,0 0,1 0,-1 0,1 0,-1 0,0 0,0 0,0 0,0 0,0 0,0 0,-1 0,1 0,-1 0,1 0,0 0,-1 0,0 0,1 0,-6 6,-1 0,1 1,-1-1,-1-1,0 1,-3 2,-21 12,-7 2,24-14,-3 2,-132 81,131-79</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07T19:54:58.908"/>
    </inkml:context>
    <inkml:brush xml:id="br0">
      <inkml:brushProperty name="width" value="0.2" units="cm"/>
      <inkml:brushProperty name="height" value="0.2" units="cm"/>
      <inkml:brushProperty name="color" value="#E71224"/>
    </inkml:brush>
    <inkml:brush xml:id="br1">
      <inkml:brushProperty name="width" value="0.2" units="cm"/>
      <inkml:brushProperty name="height" value="0.2" units="cm"/>
      <inkml:brushProperty name="color" value="#F6630D"/>
    </inkml:brush>
    <inkml:brush xml:id="br2">
      <inkml:brushProperty name="width" value="0.2" units="cm"/>
      <inkml:brushProperty name="height" value="0.2" units="cm"/>
      <inkml:brushProperty name="color" value="#FFC114"/>
    </inkml:brush>
    <inkml:brush xml:id="br3">
      <inkml:brushProperty name="width" value="0.2" units="cm"/>
      <inkml:brushProperty name="height" value="0.2" units="cm"/>
      <inkml:brushProperty name="color" value="#008C3A"/>
    </inkml:brush>
    <inkml:brush xml:id="br4">
      <inkml:brushProperty name="width" value="0.2" units="cm"/>
      <inkml:brushProperty name="height" value="0.2" units="cm"/>
      <inkml:brushProperty name="color" value="#004F8B"/>
    </inkml:brush>
    <inkml:brush xml:id="br5">
      <inkml:brushProperty name="width" value="0.2" units="cm"/>
      <inkml:brushProperty name="height" value="0.2" units="cm"/>
      <inkml:brushProperty name="color" value="#AB008B"/>
    </inkml:brush>
  </inkml:definitions>
  <inkml:trace contextRef="#ctx0" brushRef="#br0">2319 1059 4180 0 0,'0'3'754'0'0,"0"0"-66"0"0,0 0-61 0 0,1 0-59 0 0,-1 0-57 0 0,1 0-53 0 0,-1 0-52 0 0,1-1-49 0 0,0 2 94 0 0,0-1-95 0 0,1 0-86 0 0,0 0-77 0 0,0 0-68 0 0,0-1-59 0 0,0 0-51 0 0,1 0-41 0 0,2 2-109 0 0,10 1-296 0 0,-8-4 353 0 0,-2 0 85 0 0,1-1 89 0 0,1 1 110 0 0,-4-1-56 0 0,0 0 36 0 0,2 0-156 0 0,0-1 0 0 0,0 1 0 0 0,1-1 0 0 0,-1 0 0 0 0,-1 0 0 0 0,5-2-30 0 0,-3 1 19 0 0,-1-1 0 0 0,1 1-1 0 0,-1-1 1 0 0,0 0 0 0 0,3-3-19 0 0,0 1 9 0 0,-1-2 0 0 0,-1 1 0 0 0,1-1 1 0 0,-1 0-1 0 0,0 0 0 0 0,0-1 1 0 0,4-7-10 0 0,-3 2 24 0 0,-1 1 1 0 0,0-1 0 0 0,2-6-25 0 0,4-21 120 0 0,-6 8 50 0 0,-4 3 83 0 0,-3 11-181 0 0,0 0 50 0 0,-2 1 64 0 0,-2 1 81 0 0,-2 1 97 0 0,-4 3 114 0 0,4 7-192 0 0,-1 1 35 0 0,-1 1 36 0 0,-1 2 39 0 0,3 0-375 0 0,1 1 1 0 0,0 0 0 0 0,-1 1 0 0 0,1-1 0 0 0,-1 1-1 0 0,1 1 1 0 0,0-1 0 0 0,0 1 0 0 0,-1 0-22 0 0,-3 2 18 0 0,0 0 1 0 0,1 1-1 0 0,-1 0 1 0 0,1 1-1 0 0,-3 2-18 0 0,-3 4 5 0 0,0 0 0 0 0,1 1-1 0 0,0 1 1 0 0,1 0 0 0 0,1 1-1 0 0,0 0-4 0 0,3-2 6 0 0,1 0 1 0 0,1 0-1 0 0,-1 0 0 0 0,1 3-6 0 0,0 3 24 0 0,0 1-1 0 0,1-1 1 0 0,1 1 0 0 0,-2 16-24 0 0,3-5 49 0 0,1-1 1 0 0,1 28-50 0 0,6 20 31 0 0,-2-64-43 0 0,0-1 0 0 0,0 1 0 0 0,1-1 0 0 0,1 0 0 0 0,0 1 0 0 0,1-1 0 0 0,0-1 0 0 0,1 1-1 0 0,1-1 1 0 0,0 0 0 0 0,1-1 0 0 0,7 11 12 0 0,-7-14-4 0 0,0 1 0 0 0,1-1 1 0 0,0 0-1 0 0,0-1 0 0 0,0 0 0 0 0,11 6 4 0 0,23 7 35 0 0,6-6 46 0 0,-4-9-60 0 0,-26-6-38 0 0,1 0-50 0 0,1-3-73 0 0,-5-1-51 0 0,1-1-81 0 0,-1-2-96 0 0,0-1-108 0 0,3-2-203 0 0,0-1-60 0 0,0-1-59 0 0,0 1-55 0 0,5-4-316 0 0,0 0-80 0 0,0 1-73 0 0,0 1-68 0 0,-12 7 552 0 0,6-2-494 0 0,-18 9 1328 0 0</inkml:trace>
  <inkml:trace contextRef="#ctx0" brushRef="#br0" timeOffset="373.977">3424 618 9797 0 0,'0'0'661'0'0,"0"0"-281"0"0,0 0-22 0 0,0 0-116 0 0,-1 0-111 0 0,-19 3 22 0 0,-33 8 34 0 0,15-3 2 0 0,23-5-55 0 0,1 1 48 0 0,1 0 42 0 0,0 0 36 0 0,-12 6 418 0 0,14-5-96 0 0,0 0-1 0 0,0 1 1 0 0,-6 6-582 0 0,1 0 545 0 0,3 0-531 0 0,3 2-43 0 0,9-12 11 0 0,0 1 0 0 0,0-1 0 0 0,0 1-1 0 0,0 0 1 0 0,1-1 0 0 0,-1 1 0 0 0,1-1-1 0 0,-1 1 1 0 0,1 2 18 0 0,4 19-205 0 0,-2-19 131 0 0,0 1-1 0 0,0-1 1 0 0,1 0 0 0 0,0 1 0 0 0,1 1 74 0 0,28 33-437 0 0,-7-16 219 0 0,-6-7 120 0 0,-1-2 102 0 0,-16-14 3 0 0,54 45-386 0 0,3-3 97 0 0,3 4 81 0 0,-2 2 86 0 0,-3 3 77 0 0,-7 5 66 0 0,-22-15-27 0 0,-13-8 35 0 0,-14-30-19 0 0,1 1 1 0 0,-1 1-1 0 0,0-1 1 0 0,-1 0 0 0 0,1 0-1 0 0,-1 0 1 0 0,0 3-18 0 0,-4 13 107 0 0,-6-2 38 0 0,-10 3-43 0 0,-4-3-121 0 0,-3-3-108 0 0,-2-3-96 0 0,-2-2-86 0 0,0-3-73 0 0,1-2-62 0 0,1-2-50 0 0,1-1-140 0 0,0-2 0 0 0,-1-1-1 0 0,-5-1 635 0 0,9-2-455 0 0,0 0-50 0 0,5-2 34 0 0,-1 0-53 0 0,2-1-63 0 0,-1-2-72 0 0,2-1-80 0 0,0 0-88 0 0,0-3-99 0 0,2 0-105 0 0,-8-9-944 0 0</inkml:trace>
  <inkml:trace contextRef="#ctx0" brushRef="#br0" timeOffset="1084.069">4125 185 6161 0 0,'0'0'1085'0'0,"0"0"-439"0"0,0 0-296 0 0,0 0-44 0 0,0 0-45 0 0,0 0-42 0 0,0 0 49 0 0,0 0 12 0 0,0 0 118 0 0,0 0-148 0 0,0 0 66 0 0,0 0-9 0 0,0 0 209 0 0,0 0 5 0 0,0 0-204 0 0,0 0 18 0 0,0 0-75 0 0,0 0-78 0 0,0 0-65 0 0,0 0-9 0 0,0 0-44 0 0,0 0 36 0 0,0 1-45 0 0,0 10 11 0 0,0 64 265 0 0,0 1-77 0 0,-1 0-67 0 0,1 0-56 0 0,-1 53-6 0 0,2 230-29 0 0,-1-283-45 0 0,2 0 35 0 0,12 196 142 0 0,-2-155-208 0 0,-5-61-148 0 0,-2-31 21 0 0,-3-11 8 0 0,2-1-37 0 0,-1 0-46 0 0,1 0-52 0 0,0-3-120 0 0,-2-4 141 0 0,-1-4 54 0 0,1 1-39 0 0,-1 0-46 0 0,1 0-55 0 0,0 0-162 0 0,1 0-112 0 0,-2-2 240 0 0,1 0-33 0 0,-1 0-36 0 0,0 0-38 0 0,1 0-38 0 0,-1-1-42 0 0,1 1-42 0 0,-1-1-46 0 0,1-1-45 0 0,-1 1-50 0 0,1 0-50 0 0,0-1-52 0 0,5-6-2150 0 0</inkml:trace>
  <inkml:trace contextRef="#ctx0" brushRef="#br0" timeOffset="1402.053">3814 977 6049 0 0,'-3'-1'203'0'0,"0"0"78"0"0,-1 1 64 0 0,1-1 54 0 0,-3 0 330 0 0,-4-1 1099 0 0,8 2-1310 0 0,1-1-53 0 0,0 1-131 0 0,1 0-61 0 0,2 0-72 0 0,-1 0-82 0 0,2 0-95 0 0,1 0-104 0 0,0 0-116 0 0,-1 0 51 0 0,0 0-33 0 0,35 2 394 0 0,17 3 237 0 0,-8-1-56 0 0,-16-2-175 0 0,-4-1-88 0 0,0 0-63 0 0,-4-1-219 0 0,-1 0 62 0 0,0 0 54 0 0,0 0 46 0 0,3 0 46 0 0,0-1 35 0 0,56-1 314 0 0,-46 1-260 0 0,6-1-58 0 0,-10 0-115 0 0,1 0-110 0 0,-16 1 19 0 0,-1 0-37 0 0,1 0-40 0 0,0-1-43 0 0,7 0-180 0 0,-1 0-102 0 0,1 0-112 0 0,0 0-121 0 0,-12 1 328 0 0,0-1-34 0 0,1 1-35 0 0,-1 0-35 0 0,0-1-38 0 0,1 1-37 0 0,-1 0-39 0 0,1-1-40 0 0,-6 1-233 0 0,0 0-86 0 0,1 0-284 0 0,4-1-735 0 0,-11 2 2008 0 0</inkml:trace>
  <inkml:trace contextRef="#ctx0" brushRef="#br0" timeOffset="1873.12">5028 834 4620 0 0,'0'0'1138'0'0,"0"0"-415"0"0,0 0-160 0 0,0 0-50 0 0,0 0 47 0 0,0 0-91 0 0,0 0-85 0 0,0 0-80 0 0,0 0-74 0 0,0 0-63 0 0,0 0-49 0 0,0 0-39 0 0,0 0-4 0 0,0 0-22 0 0,0 0 49 0 0,0 0-13 0 0,0 0 60 0 0,0 0 29 0 0,0 0 149 0 0,-1 19 230 0 0,1 3-398 0 0,-1 12 20 0 0,0-7-27 0 0,1 0 28 0 0,-1 6 74 0 0,1-29-222 0 0,0 39 200 0 0,1-1-69 0 0,6 97 184 0 0,0-80-140 0 0,6 37-99 0 0,-5-35-65 0 0,-2-20-90 0 0,-1-8-66 0 0,2 0-88 0 0,-5-23 15 0 0,0-2 63 0 0,-1-2 10 0 0,0-2-28 0 0,0 1-61 0 0,-1-2-26 0 0,1 1-67 0 0,-1 0-76 0 0,0-1-88 0 0,0-2-198 0 0,0 0 64 0 0,0 0 59 0 0,1-1 53 0 0,-1 0 46 0 0,1 0 42 0 0,0-1-295 0 0,0 0 207 0 0,1-5-749 0 0,-2 3 659 0 0,1-6-630 0 0,-1-8-702 0 0</inkml:trace>
  <inkml:trace contextRef="#ctx0" brushRef="#br0" timeOffset="2039.053">4945 460 8633 0 0,'0'0'544'0'0,"0"0"-267"0"0,0 0-164 0 0,0 0-40 0 0,0 0-13 0 0,0 0-71 0 0,0 0-40 0 0,0 0-40 0 0,0 0-74 0 0,0 0-88 0 0,0 0-91 0 0,0 0-105 0 0,0 0 173 0 0,0 0-44 0 0,0 0-48 0 0,-1-1-46 0 0,0-2-45 0 0,-2-3-39 0 0,-2-4-39 0 0,-1-1-38 0 0,1-1-38 0 0,2 2-39 0 0,3 0-465 0 0,10 4-658 0 0</inkml:trace>
  <inkml:trace contextRef="#ctx0" brushRef="#br0" timeOffset="2506.082">5418 876 6809 0 0,'-3'8'563'0'0,"1"1"-65"0"0,0 0-60 0 0,-1 0-56 0 0,1 0-52 0 0,1 1-47 0 0,-1-1-44 0 0,1 1-39 0 0,-2 8 95 0 0,2 1-103 0 0,0 3-58 0 0,1 27 85 0 0,1-31-90 0 0,0-5 15 0 0,1 0 51 0 0,0-1 63 0 0,0 1 75 0 0,3 10-103 0 0,3 1-46 0 0,1-1-43 0 0,2-1-40 0 0,17 21-1 0 0,5-5-115 0 0,-2-12-60 0 0,3-5-40 0 0,-26-16 76 0 0,0-1-1 0 0,1-1 0 0 0,-1 0 1 0 0,1 0-1 0 0,0-1 0 0 0,0 0 0 0 0,0 0 1 0 0,0-1-1 0 0,0 0 0 0 0,0-1 1 0 0,9 0 39 0 0,7-6-102 0 0,-1-4 53 0 0,-3-6 44 0 0,-1-2 35 0 0,-6 2 40 0 0,-1-1 1 0 0,-1 0-1 0 0,0-1 0 0 0,-1-2-70 0 0,12-21 62 0 0,-4-2-35 0 0,-1-9-30 0 0,-13 31-25 0 0,0 0 1 0 0,1-18 27 0 0,-4 21-19 0 0,-1 0 0 0 0,-1-1-1 0 0,-1 1 1 0 0,0 0 0 0 0,-1 0 0 0 0,-3-10 19 0 0,1 12-4 0 0,-1 0 1 0 0,0 0 0 0 0,-1 0 0 0 0,-6-9 3 0 0,-10-16 50 0 0,15 30 9 0 0,-1 0 0 0 0,0 0 0 0 0,-1 1 0 0 0,-1-2-59 0 0,4 6 37 0 0,0 1-1 0 0,0 0 1 0 0,0 0 0 0 0,-1 0-1 0 0,0 1 1 0 0,0 0-1 0 0,-4-2-36 0 0,5 4 15 0 0,0-1-1 0 0,-1 1 0 0 0,1 0 0 0 0,-1 1 0 0 0,1-1 0 0 0,-1 1-14 0 0,-3 0-93 0 0,0 1 0 0 0,1 0 0 0 0,-1 0 0 0 0,0 1 0 0 0,0 0 0 0 0,-2 1 93 0 0,3 0-74 0 0,0 0-1 0 0,0 1 1 0 0,0 0-1 0 0,1 1 1 0 0,-1 0 0 0 0,-3 2 74 0 0,5-1-57 0 0,-1 0 0 0 0,1 0 1 0 0,-1 1-1 0 0,2 0 1 0 0,-1 0-1 0 0,-3 5 57 0 0,4-4-39 0 0,0 1 0 0 0,1 0 0 0 0,0 0-1 0 0,0 0 1 0 0,1 0 0 0 0,-2 6 39 0 0,-10 35-385 0 0,10-13 56 0 0,3-6-50 0 0,2-14 140 0 0,1-1-40 0 0,0-2 14 0 0,1 0-35 0 0,0-1-37 0 0,1 0-40 0 0,-1 0-42 0 0,2-1-47 0 0,0 0-48 0 0,0 0-51 0 0,0-3 63 0 0,0-1-55 0 0,0 0-70 0 0,0 0-87 0 0,0-1 78 0 0,0 0-52 0 0,1 1-188 0 0,3 4-496 0 0,-7-11 1336 0 0</inkml:trace>
  <inkml:trace contextRef="#ctx0" brushRef="#br0" timeOffset="2970.065">6231 878 4348 0 0,'0'1'1629'0'0,"0"1"-587"0"0,0-1-106 0 0,0 0-99 0 0,0 1-96 0 0,1-1-90 0 0,-1 1-86 0 0,0-1-80 0 0,0 1-2 0 0,1 0-100 0 0,-1 0-91 0 0,1-1-83 0 0,-1 1-101 0 0,0-1-38 0 0,1 2-30 0 0,0-1-107 0 0,-1 1-80 0 0,3 6-559 0 0,-2-5 544 0 0,-1-3 119 0 0,1 1 34 0 0,-1 0 80 0 0,0 0 13 0 0,1-1 35 0 0,-1 0 41 0 0,0 1 41 0 0,0-1 46 0 0,0 0 49 0 0,1 10-4 0 0,1-1-56 0 0,0 1-50 0 0,0 0-42 0 0,1 1-18 0 0,0 1-41 0 0,7 26 37 0 0,-2-9-8 0 0,-3-10 58 0 0,3 11 46 0 0,0 0-40 0 0,10 30 78 0 0,1 3-104 0 0,4 32-66 0 0,-16-62-84 0 0,-5-34-97 0 0,0-1-4 0 0,-1-1-102 0 0,7-8-134 0 0,0-1 81 0 0,0 0 73 0 0,0-1 63 0 0,1-2 45 0 0,0-1 61 0 0,1-3 52 0 0,5-9 76 0 0,-2 5-32 0 0,-4 7-63 0 0,-2 3-39 0 0,0 0-42 0 0,68-113-1 0 0,-14 22-39 0 0,4 3 0 0 0,11-7 100 0 0,-51 77-39 0 0,17-14-175 0 0,-33 36 141 0 0,1 0 1 0 0,0 0-1 0 0,8-4 73 0 0,15-3-46 0 0,-13 11 191 0 0,-3 5 80 0 0,2 6 126 0 0,4 13 277 0 0,-3 6 28 0 0,-10-6-253 0 0,-2-4-115 0 0,-1 0-63 0 0,-4-10-146 0 0,17 40 381 0 0,-4 0-57 0 0,-2 1-56 0 0,-2 1-52 0 0,-2 0-51 0 0,-1 0-48 0 0,0 1-46 0 0,-1 0-43 0 0,3 21-25 0 0,2 1-79 0 0,2-2-72 0 0,4 0-66 0 0,-16-60-33 0 0,6 15-160 0 0,-5-15 151 0 0,0 0-52 0 0,0-1-99 0 0,-2-4 92 0 0,1 1-45 0 0,-1-1-51 0 0,1 1-56 0 0,0-1-61 0 0,0 0-67 0 0,0 1-72 0 0,1-1-77 0 0,-1 0-257 0 0,0-1-112 0 0,-1-1-93 0 0,1 0-75 0 0,2 0-835 0 0,1-2-1164 0 0</inkml:trace>
  <inkml:trace contextRef="#ctx0" brushRef="#br0" timeOffset="-1910.031">629 866 1684 0 0,'0'0'1215'0'0,"0"0"-674"0"0,0 0-60 0 0,0 0-62 0 0,0 0-53 0 0,0 0 279 0 0,0 0 13 0 0,0 0 45 0 0,0 0-68 0 0,0 0-375 0 0,0 0-36 0 0,0 0 162 0 0,0-1 174 0 0,4-1 635 0 0,-3 1-703 0 0,0 0 132 0 0,0 1-263 0 0,-1 0 41 0 0,0-6 242 0 0,2 0-94 0 0,-1 0-85 0 0,2 1-78 0 0,0 0-69 0 0,0-1-62 0 0,1 1-52 0 0,-1 0-45 0 0,2-1-18 0 0,-1 0-37 0 0,6-15 138 0 0,-8 10-102 0 0,-3 0 80 0 0,0 5-69 0 0,-2 0 33 0 0,-4-10-163 0 0,-3-1 36 0 0,4 8 18 0 0,0 0-1 0 0,-1 1 1 0 0,0 0 0 0 0,-4-4-75 0 0,5 6 60 0 0,-1 1 0 0 0,0-1 0 0 0,0 1 0 0 0,0 1 0 0 0,-6-4-60 0 0,-4 1 58 0 0,-1 2-37 0 0,-1 3-55 0 0,0 2-62 0 0,1 2-50 0 0,1 1-39 0 0,-3 4-260 0 0,1 0 0 0 0,-11 5 445 0 0,12-4-220 0 0,-1-1 38 0 0,0 0 53 0 0,0-2 67 0 0,6-2-231 0 0,0 1 58 0 0,0-1 51 0 0,0 1 44 0 0,0-1 40 0 0,1 2 33 0 0,-13 5 8 0 0,17-7 57 0 0,0 2 1 0 0,0-1 0 0 0,0 1 0 0 0,0 0 0 0 0,1 1-1 0 0,-6 6 2 0 0,2-1-43 0 0,0 2-39 0 0,-21 36-65 0 0,3 1 43 0 0,18-28 65 0 0,2 0 1 0 0,0 2-1 0 0,1-1 0 0 0,1 1 1 0 0,-4 24 38 0 0,-1 44-181 0 0,6 124-77 0 0,8-190 291 0 0,2-1-116 0 0,4-2-94 0 0,3-2-72 0 0,7 1-118 0 0,-14-19 281 0 0,0 1 0 0 0,1-1 1 0 0,-1 1-1 0 0,1-2 0 0 0,0 1 0 0 0,0 0 1 0 0,0-1-1 0 0,0 0 0 0 0,1 0 0 0 0,-1 0 1 0 0,4 0 85 0 0,29 4-132 0 0,0-4 34 0 0,-22-3 62 0 0,0 0 0 0 0,0-1 0 0 0,11-3 36 0 0,-9 0-4 0 0,-1 0 0 0 0,0-1 0 0 0,4-2 4 0 0,-3 0 29 0 0,0-2 1 0 0,14-8-30 0 0,-14 5 41 0 0,0 0 0 0 0,-1-1 0 0 0,0-1 0 0 0,-1 0 0 0 0,-1-2-1 0 0,0 0 1 0 0,-1 0 0 0 0,7-14-41 0 0,-10 14 38 0 0,-2 0 0 0 0,0-1 0 0 0,3-11-38 0 0,15-44 81 0 0,-12 22-41 0 0,-2 0 0 0 0,3-25-40 0 0,-8 11 84 0 0,-3-5 92 0 0,-5 35-44 0 0,-2 0 35 0 0,-3-2 170 0 0,1 21-113 0 0,1 8-49 0 0,0 0 48 0 0,-1 1 58 0 0,-1 0 66 0 0,5 8-198 0 0,1-1-34 0 0,-1 3 24 0 0,0 0-99 0 0,0 1-75 0 0,-1-1-36 0 0,1 9-157 0 0,0-9 204 0 0,0 0 56 0 0,4 36-66 0 0,0-1 57 0 0,12 78 193 0 0,-6-46-146 0 0,10 65-88 0 0,2 1 79 0 0,1 1 64 0 0,0 0 50 0 0,74 468 802 0 0,-81-476-801 0 0,-3 0-40 0 0,-10-93-137 0 0,1 18 76 0 0,2 21 38 0 0,-1-25-138 0 0,-3-29-30 0 0,1 0-32 0 0,0 0-40 0 0,1 0-42 0 0,-2-12-35 0 0,-1-3-10 0 0,1-2-38 0 0,0-1-87 0 0,-1-1 75 0 0,1 0-45 0 0,-1-1-49 0 0,1 0-55 0 0,1 0-58 0 0,-1 0-62 0 0,1 0-67 0 0,0-1-72 0 0,0 0-423 0 0,3-6-1645 0 0,-2-3 1296 0 0,2-10-561 0 0</inkml:trace>
  <inkml:trace contextRef="#ctx0" brushRef="#br0" timeOffset="-660.026">1221 837 3604 0 0,'0'0'982'0'0,"0"0"-362"0"0,0 0-143 0 0,0 0-49 0 0,0 0 27 0 0,0 0-81 0 0,0 0-69 0 0,0 0-53 0 0,0 0-41 0 0,0 0-34 0 0,0 0 107 0 0,0 0 166 0 0,0 0-211 0 0,0 0 41 0 0,0 0 57 0 0,0 0 46 0 0,0 0 434 0 0,0 0-447 0 0,0 0-60 0 0,0 0-76 0 0,0 0-75 0 0,0 0-64 0 0,0 0-47 0 0,0 0 326 0 0,0-2-119 0 0,-1 0-104 0 0,0-1-88 0 0,1-1-75 0 0,-1 0-67 0 0,-2-10-360 0 0,2 10 307 0 0,1 3 108 0 0,0 0 58 0 0,-1-1 127 0 0,-1-1 167 0 0,0 2-172 0 0,0-1-101 0 0,2 0-102 0 0,0-1-88 0 0,0 52-83 0 0,2 0 66 0 0,0-1 55 0 0,2 0 44 0 0,3 15 36 0 0,21 111 91 0 0,-11-99-80 0 0,0-10-65 0 0,3 0-91 0 0,-14-48 129 0 0,2 2-98 0 0,3 1-82 0 0,1-1-63 0 0,7-2-113 0 0,-18-16 355 0 0,1 0 0 0 0,-1 0-1 0 0,1 0 1 0 0,0-1 0 0 0,0 1 0 0 0,-1 0 0 0 0,1-1 0 0 0,0 1 0 0 0,0-1 0 0 0,0 0-1 0 0,0 1 1 0 0,0-1 0 0 0,0 0 0 0 0,-1 0 0 0 0,1 0 0 0 0,0-1 0 0 0,0 1 0 0 0,0 0-1 0 0,0-1 1 0 0,0 1 0 0 0,-1-1 0 0 0,1 0 0 0 0,0 1 0 0 0,0-1 0 0 0,-1 0 0 0 0,1 0-1 0 0,-1 0 1 0 0,1 0 0 0 0,0-1 34 0 0,8-7-11 0 0,0-1 43 0 0,4-8 79 0 0,-2-3 48 0 0,10-23 193 0 0,-9 16-185 0 0,-8 17-131 0 0,15-39 202 0 0,2-13-238 0 0,6-34 132 0 0,-14 33-10 0 0,-3 0 0 0 0,0-40-122 0 0,-5-41 234 0 0,-6 137-167 0 0,0-25 59 0 0,-1 20-24 0 0,0 5-2 0 0,0 1 43 0 0,-1 0 53 0 0,0-1 62 0 0,3 19-20 0 0,-1 42 469 0 0,-1-30-511 0 0,1-13-140 0 0,0 0-36 0 0,1 52-41 0 0,1-1-34 0 0,3 4-74 0 0,2-1-1 0 0,5 9 130 0 0,8 13-69 0 0,-1-20-44 0 0,30 87 13 0 0,-31-107 22 0 0,0-1-61 0 0,-12-31 15 0 0,5 17-100 0 0,-7-22 122 0 0,-1 0-37 0 0,0 2-76 0 0,1-1-78 0 0,-1 0-97 0 0,0 0-114 0 0,-3-8 570 0 0,1-1-115 0 0,-1 1-106 0 0,1-1-93 0 0,0 0-159 0 0,0 1-100 0 0,0-2 71 0 0,0 1-37 0 0,0 0-557 0 0,2-2-1136 0 0,-2 0 1482 0 0,0 0 49 0 0,-1-1 158 0 0,1 1 60 0 0,-1-1 69 0 0,1-1 80 0 0,-1-22-2442 0 0</inkml:trace>
  <inkml:trace contextRef="#ctx0" brushRef="#br0" timeOffset="5473.054">3251 2260 4672 0 0,'0'-3'1412'0'0,"0"1"-276"0"0,0 0-105 0 0,0 0-114 0 0,1 1-123 0 0,-1 0-446 0 0,0 0-35 0 0,1 1-35 0 0,0-1-37 0 0,-1 1-38 0 0,1 0-39 0 0,0 1-40 0 0,1-1-42 0 0,1 19-37 0 0,-2-12 7 0 0,4 23 221 0 0,0 0-43 0 0,-1 0-39 0 0,0 1-34 0 0,3 29 70 0 0,-1 1-89 0 0,13 107 52 0 0,2 5-75 0 0,9 225 43 0 0,-27-349-133 0 0,2 118 130 0 0,-5-3-58 0 0,0 0-89 0 0,2-82-47 0 0,2 1-34 0 0,-4-79 3 0 0,0 4 88 0 0,-1 1 51 0 0,1-3-54 0 0,1-1-51 0 0,-1 0-68 0 0,1-2-48 0 0,1 0-73 0 0,0-1-86 0 0,0-1-96 0 0,-2 0-40 0 0,1-1-59 0 0,-1 0 33 0 0,0-1 47 0 0,0 1 44 0 0,0-1 39 0 0,0 0 38 0 0,0 0 34 0 0,0-1-182 0 0,0-1 129 0 0,0 1 61 0 0,0-1 17 0 0,0-3-269 0 0,0 4 303 0 0,0 1-74 0 0,0 0-70 0 0,0-4-478 0 0,0 0 224 0 0,0 1 47 0 0,0-1-66 0 0,0 0-75 0 0,0-1-65 0 0,0-3-216 0 0,0-4-562 0 0</inkml:trace>
  <inkml:trace contextRef="#ctx0" brushRef="#br0" timeOffset="6640.054">2911 3625 520 0 0,'0'0'1311'0'0,"0"0"-735"0"0,0 0 1501 0 0,0 0-1662 0 0,0 0-33 0 0,0 0-56 0 0,0 0-36 0 0,0 0 194 0 0,0 0-192 0 0,0 0-50 0 0,0 0 140 0 0,0 0-125 0 0,0 0-42 0 0,0 0 113 0 0,0 0-141 0 0,0 0 24 0 0,0 0 115 0 0,0 0-128 0 0,0 0 37 0 0,0 0 325 0 0,0 0-23 0 0,0 0-319 0 0,0 0-45 0 0,0 0-48 0 0,0 0-40 0 0,0 0 3 0 0,0 0-67 0 0,0 0-93 0 0,-1 1-243 0 0,2 0 288 0 0,0 1 79 0 0,19 28 271 0 0,0-1-58 0 0,1 1-49 0 0,0 0-40 0 0,34 47 159 0 0,4 6 35 0 0,1-1-37 0 0,-19-28-144 0 0,1 0-33 0 0,28 35 10 0 0,-34-45-136 0 0,-1 0-39 0 0,-20-26-3 0 0,11 14-46 0 0,-9-12 52 0 0,-9-10-129 0 0,0 1 65 0 0,1-1 56 0 0,-1 1 46 0 0,6 10 112 0 0,14 29 341 0 0,-29-54-242 0 0,0-2-89 0 0,1-2-76 0 0,0-2-62 0 0,0-1-47 0 0,1-1-34 0 0,2-29-231 0 0,-1 23 209 0 0,0 2 74 0 0,0 8 47 0 0,-1 1 33 0 0,10-41-229 0 0,3 0 0 0 0,4-4 162 0 0,8-16-220 0 0,8-8 220 0 0,109-195-330 0 0,-139 265 322 0 0,36-63-50 0 0,22-28-96 0 0,-3 5 37 0 0,-10 23 101 0 0,-19 28-22 0 0,-26 35-5 0 0,12-16-35 0 0,-8 13 1 0 0,1 0-93 0 0,-4 6 39 0 0,-1 0-36 0 0,-3 3 92 0 0,-1 0 34 0 0,-2 1-362 0 0,-1 1-55 0 0,0 1-63 0 0,-1 1-72 0 0,1 1-79 0 0,0-2-87 0 0,1 1-95 0 0,1-3-104 0 0,0 1 240 0 0,0 0-69 0 0,0 0-222 0 0,0 1-579 0 0</inkml:trace>
  <inkml:trace contextRef="#ctx0" brushRef="#br1" timeOffset="16820.073">567 5347 156 0 0,'0'0'1666'0'0,"0"0"-981"0"0,0 0 1805 0 0,0 0-1999 0 0,0 0-46 0 0,0 0-73 0 0,0 0-50 0 0,0 0-43 0 0,0 0-40 0 0,0 0 3 0 0,0 0-41 0 0,0 0-2 0 0,0 0 43 0 0,0 0 211 0 0,0 0-115 0 0,0 0-138 0 0,0 0 35 0 0,0 0 156 0 0,0 0-164 0 0,0 0 38 0 0,0 0 371 0 0,0 0-16 0 0,0 0-379 0 0,0 0-58 0 0,0 1 49 0 0,0 0-69 0 0,0 1-58 0 0,0 0-48 0 0,0 4-51 0 0,0 9-182 0 0,0-11 174 0 0,0 0 69 0 0,3 58 453 0 0,6 33-520 0 0,-3-44 127 0 0,-2 1-77 0 0,5 66 11 0 0,8 59 120 0 0,2 26 25 0 0,-10-68-152 0 0,-1-36-59 0 0,-2-35-19 0 0,-2 17 24 0 0,-4-74-42 0 0,1-4 92 0 0,0-7 156 0 0,0-2-128 0 0,-1 3-82 0 0,0-1-40 0 0,1 0-94 0 0,-1 1-109 0 0,-1-9 229 0 0,0 0 51 0 0,-3-26 218 0 0,0 13-105 0 0,2 9-122 0 0,-4-80-61 0 0,3 1 0 0 0,8-61 37 0 0,0 88-34 0 0,4 0 1 0 0,3 1 0 0 0,2 1 0 0 0,6-6 33 0 0,3 9-163 0 0,9 4 39 0 0,-21 43 95 0 0,1-1-1 0 0,1 2 1 0 0,0 0 0 0 0,1 0 0 0 0,9-7 29 0 0,-9 11-5 0 0,0 0 0 0 0,1 0 0 0 0,0 2 1 0 0,1-1-1 0 0,0 2 0 0 0,5-1 5 0 0,-5 2 11 0 0,0 2 0 0 0,0 0 0 0 0,1 0 0 0 0,0 2 0 0 0,0 0 0 0 0,15 0-11 0 0,-2 2-69 0 0,1 2 46 0 0,-3 1 41 0 0,0 1 1 0 0,19 5-19 0 0,-4 3-34 0 0,0 3-100 0 0,-23-6 15 0 0,0 0-44 0 0,-19-7-34 0 0,-1-1 49 0 0,1 0 44 0 0,0 1 39 0 0,0 0 31 0 0,0-1 40 0 0,0 1 41 0 0,1 1 74 0 0,1 0 53 0 0,0 0-104 0 0,-2-1-73 0 0,1 0-77 0 0,0 0-61 0 0,-1 0-81 0 0,0-1-94 0 0,0 1-105 0 0,0-1-19 0 0,0 1-89 0 0,0-1-97 0 0,0 0-103 0 0,0 0-110 0 0,-1 0-118 0 0,1 0-124 0 0,-1-1 491 0 0,0 1-34 0 0,2-3-615 0 0,2-4-725 0 0</inkml:trace>
  <inkml:trace contextRef="#ctx0" brushRef="#br1" timeOffset="17437.074">1604 5931 6021 0 0,'0'2'389'0'0,"1"-1"-61"0"0,0 0-56 0 0,0 0-50 0 0,1 0-45 0 0,0-1-40 0 0,3 2 43 0 0,-1-2-103 0 0,8 2 28 0 0,-8-2-18 0 0,-1 0 21 0 0,-1 0 54 0 0,26 3 142 0 0,0-2-49 0 0,1-1-44 0 0,0-1-40 0 0,28-4 67 0 0,-1-6-112 0 0,9-10-79 0 0,-50 15-51 0 0,0-1 0 0 0,0-1 0 0 0,-1 0 0 0 0,0-1 0 0 0,-1-1 1 0 0,0 0-1 0 0,0 0 0 0 0,7-10 4 0 0,-15 14-79 0 0,0 1 1 0 0,-1-1 0 0 0,1-1 0 0 0,-1 1 0 0 0,0 0 0 0 0,-1-1 0 0 0,0 0 0 0 0,0 0 0 0 0,0 0 0 0 0,-1 0-1 0 0,1-6 79 0 0,0-26-314 0 0,-10 9 148 0 0,1 16 128 0 0,-2 1 37 0 0,-3 1 41 0 0,-2 2 47 0 0,-2 2 51 0 0,-3 2 55 0 0,-8 1 505 0 0,1 2-94 0 0,-1 3-84 0 0,-1 3-79 0 0,1 1-71 0 0,0 3-65 0 0,0 1-57 0 0,1 2-50 0 0,-15 9 32 0 0,2 3-83 0 0,16-8-69 0 0,1 1 1 0 0,0 2-1 0 0,-13 13-78 0 0,18-13 109 0 0,0 0 0 0 0,1 1 0 0 0,1 1-1 0 0,-6 10-108 0 0,9-11 74 0 0,1 0 0 0 0,1 1-1 0 0,0 2-73 0 0,-8 30 94 0 0,7 1-43 0 0,7 2-50 0 0,7 1-58 0 0,-2-42 62 0 0,1 0 1 0 0,1-1 0 0 0,-1 1-1 0 0,5 8-5 0 0,0-4-15 0 0,1 1-1 0 0,1-1 1 0 0,0-1 0 0 0,12 15 15 0 0,0-5-34 0 0,0-1 1 0 0,2-1 0 0 0,0-1 0 0 0,20 13 33 0 0,-19-17-136 0 0,2 0 109 0 0,2-1 118 0 0,1 0-1 0 0,3-1-90 0 0,-12-7-1 0 0,0-1-45 0 0,4 1-87 0 0,1-2-108 0 0,-13-4 74 0 0,0 0-37 0 0,0-1-37 0 0,0 0-42 0 0,0-1-45 0 0,1 0-47 0 0,-1 0-50 0 0,0 0-53 0 0,1-1-57 0 0,-1-1-58 0 0,1 1-63 0 0,-1-2-64 0 0,-6 1 266 0 0,-1 0 52 0 0,0-1 45 0 0,1 0 38 0 0,4-2-229 0 0,14-8-601 0 0,-17 7 751 0 0,0-1-58 0 0,1-1-191 0 0,-5 3 271 0 0,1-1-41 0 0,4-4-448 0 0,6-6-573 0 0</inkml:trace>
  <inkml:trace contextRef="#ctx0" brushRef="#br1" timeOffset="17919.294">2839 5628 992 0 0,'0'0'1158'0'0,"0"0"-759"0"0,0 0 82 0 0,0 0 1533 0 0,0 0-1523 0 0,0 0-53 0 0,0 0-122 0 0,0 0-43 0 0,0 0-39 0 0,0 0-34 0 0,0 0 1 0 0,0 0-35 0 0,0 0-2 0 0,0 0 38 0 0,0 0 202 0 0,0 0-54 0 0,0 0 285 0 0,-1-2-256 0 0,-11-11 59 0 0,-45-45 540 0 0,41 45-503 0 0,2 5-87 0 0,-1 3-10 0 0,-5 5 75 0 0,6 0-196 0 0,-23 2 208 0 0,26-1-327 0 0,1 1 1 0 0,-1 1-1 0 0,1 0 1 0 0,0 0-1 0 0,-1 1 1 0 0,2 0-1 0 0,-3 2-138 0 0,-16 11 416 0 0,4 4 92 0 0,14-9-209 0 0,0 0 36 0 0,2 2 40 0 0,1 1 45 0 0,5-12-493 0 0,1 1-1 0 0,0-1 1 0 0,0 1 0 0 0,0 0-1 0 0,0-1 1 0 0,1 1 0 0 0,-1 0 73 0 0,5 24-409 0 0,8-3 92 0 0,6-2 77 0 0,0-5 95 0 0,2-3 33 0 0,4 2 13 0 0,11 4-3 0 0,63 32-60 0 0,-23-12 105 0 0,-22-11 15 0 0,4 7 42 0 0,-32-20-24 0 0,-1 2 1 0 0,-1 1 0 0 0,2 3 23 0 0,-10-8-53 0 0,0 1 1 0 0,10 16 52 0 0,-6 1-40 0 0,-5 0 44 0 0,-12-23 14 0 0,1 0 1 0 0,-1-1-1 0 0,-1 1 0 0 0,0 3-18 0 0,0-2 43 0 0,-1 0-1 0 0,-1-1 1 0 0,-1 11-43 0 0,0-9 44 0 0,0-1 0 0 0,-2 1 0 0 0,1 0 0 0 0,-1-1 0 0 0,-1 0 0 0 0,0 0 0 0 0,-5 8-44 0 0,3-8 39 0 0,0 0 0 0 0,-1-1-1 0 0,0 0 1 0 0,-5 5-39 0 0,-3 0 16 0 0,0 0 1 0 0,0-2-1 0 0,-2 0 0 0 0,1-1 1 0 0,-2 0-17 0 0,-33 14 8 0 0,7-10-40 0 0,-1-8-53 0 0,0-8-68 0 0,1-10-82 0 0,35 6 166 0 0,-1-2-56 0 0,1 0-63 0 0,0-2-68 0 0,1-1-75 0 0,1 0-81 0 0,1-1-88 0 0,1-1-93 0 0,2 0-100 0 0,0 0-107 0 0,3-1-112 0 0,1 1-119 0 0,2-1-126 0 0,0 6 530 0 0,0 0-33 0 0,1 1-35 0 0,0-1-36 0 0,1 1-35 0 0,1-1-37 0 0,-2 3 258 0 0,1-1-38 0 0,0 0-153 0 0,4-2-410 0 0</inkml:trace>
  <inkml:trace contextRef="#ctx0" brushRef="#br1" timeOffset="18453.078">3330 6080 5168 0 0,'15'0'758'0'0,"0"-1"-72"0"0,0 0-69 0 0,0-1-65 0 0,0 0-61 0 0,0-1-59 0 0,0 0-55 0 0,0 0-51 0 0,0-1-47 0 0,0-1-45 0 0,0 0-40 0 0,0 0-38 0 0,14-6 59 0 0,0-2-107 0 0,2-2-80 0 0,4-4-142 0 0,15-12 114 0 0,-16 7 21 0 0,-20 13 29 0 0,0 0 34 0 0,0 0 41 0 0,-1 0 45 0 0,20-20-27 0 0,-22 19-108 0 0,0-1-1 0 0,0-1 0 0 0,-1 0 0 0 0,-1-1 0 0 0,0 0-34 0 0,7-19 99 0 0,-4 0 66 0 0,-5-2 97 0 0,-5 18-86 0 0,-1 0 35 0 0,-1 15-173 0 0,-1 0 0 0 0,1 1 0 0 0,0-1 0 0 0,-1 1 0 0 0,0-1-1 0 0,0 0 1 0 0,1 1 0 0 0,-1 0 0 0 0,-1-1 0 0 0,1 1 0 0 0,0 0 0 0 0,-2-2-38 0 0,0-1 64 0 0,-1 1 0 0 0,1 0 0 0 0,-1 0 1 0 0,0 0-1 0 0,-1 0 0 0 0,0 0-64 0 0,-5-3 145 0 0,-1 0 0 0 0,0 0-1 0 0,0 1 1 0 0,-1 1 0 0 0,-1 0-145 0 0,-13-4 261 0 0,0 4-36 0 0,17 3-135 0 0,-1 1-1 0 0,0 1 1 0 0,1 0 0 0 0,-5 1-90 0 0,5 0 52 0 0,1 0 0 0 0,-1 1 1 0 0,1 0-1 0 0,-1 0 0 0 0,1 1 0 0 0,-1 0-52 0 0,2 0 37 0 0,-1 1-1 0 0,1 0 0 0 0,0 0 0 0 0,0 1 0 0 0,0 0 0 0 0,1 0 0 0 0,0 0 0 0 0,0 1 0 0 0,0 0 0 0 0,-2 3-36 0 0,-5 8-48 0 0,1 0-1 0 0,1 0 0 0 0,-4 10 49 0 0,-12 33-69 0 0,12-22 57 0 0,2 1 34 0 0,2-1 43 0 0,3-1 53 0 0,0 13-71 0 0,6 1-55 0 0,6-1-47 0 0,5-1-34 0 0,-5-35 48 0 0,1 0-1 0 0,0 0 1 0 0,1-1-1 0 0,0 0 1 0 0,1 0-1 0 0,0-1 1 0 0,1 0-1 0 0,0 0 1 0 0,1 0 0 0 0,1-1-1 0 0,0-1 1 0 0,9 9 41 0 0,13 6-126 0 0,-16-14 71 0 0,1-1 0 0 0,0 0-1 0 0,14 5 56 0 0,-5-5-86 0 0,1-1-48 0 0,-8-4 0 0 0,0-1-41 0 0,1 0-45 0 0,0-2-52 0 0,2 0-101 0 0,1-2-81 0 0,-1-1-90 0 0,1-1-99 0 0,-1-1-108 0 0,1-2-117 0 0,-1 0-125 0 0,-10 1 446 0 0,-1 0-34 0 0,16-5-646 0 0,-18 5 775 0 0,0 1-48 0 0,-1 0 35 0 0,1-1-53 0 0,0 1-64 0 0,1-1-71 0 0,8-3-493 0 0,12-5-723 0 0</inkml:trace>
  <inkml:trace contextRef="#ctx0" brushRef="#br1" timeOffset="23737.085">4858 5613 628 0 0,'0'-1'1553'0'0,"0"1"-244"0"0,0 0-98 0 0,0 0-96 0 0,0 0-91 0 0,0 0-87 0 0,0-1-84 0 0,0 1-80 0 0,0 0-77 0 0,0-1-71 0 0,0 1-70 0 0,0 0-64 0 0,0-1-61 0 0,0 1-58 0 0,0-1-53 0 0,0 1-49 0 0,0-1-7 0 0,0 1-60 0 0,-1-1-52 0 0,1 0-47 0 0,0 0-15 0 0,0 0-83 0 0,-1-2-172 0 0,1 2 164 0 0,0 1 35 0 0,-1-1 49 0 0,1 1 59 0 0,0 0 71 0 0,0-1 82 0 0,-8-5-250 0 0,1 0-1 0 0,-1 0 1 0 0,0 0-1 0 0,-3 0-43 0 0,1 0 44 0 0,0 1-1 0 0,-1 1 1 0 0,0 0 0 0 0,0 0-1 0 0,-7-1-43 0 0,3 2 76 0 0,-1 1-1 0 0,1 0 0 0 0,-16 0-75 0 0,-21 5 188 0 0,42-2-208 0 0,0 1-1 0 0,1 0 1 0 0,-1 0-1 0 0,1 1 1 0 0,-2 1 20 0 0,0 1-6 0 0,0 0 0 0 0,0 1 0 0 0,1 0 0 0 0,0 0 1 0 0,0 1-1 0 0,1 0 0 0 0,0 1 0 0 0,0 0 0 0 0,0 1 0 0 0,1 0 1 0 0,-1 2 5 0 0,-14 26-73 0 0,7 3-68 0 0,-6 53 46 0 0,13-43 24 0 0,-3 45 71 0 0,10-55-54 0 0,2 0 0 0 0,3 26 54 0 0,0-34-79 0 0,2-1-1 0 0,1 2 80 0 0,4 1-3 0 0,2 0-85 0 0,3-1-94 0 0,2-2-98 0 0,-14-25 218 0 0,1 0 0 0 0,0-1 1 0 0,0 0-1 0 0,1 0 0 0 0,4 4 62 0 0,-4-5-48 0 0,0 1 0 0 0,1-1 0 0 0,0-1-1 0 0,-1 1 1 0 0,4 0 48 0 0,32 11-190 0 0,4-9 36 0 0,-30-6 101 0 0,-1-1 0 0 0,1 0 0 0 0,-1-1 0 0 0,1 0 1 0 0,-1-1-1 0 0,0-1 0 0 0,12-5 53 0 0,20-12-193 0 0,-17 2 131 0 0,0 0 0 0 0,-2-2-1 0 0,0-1 1 0 0,-2-2-1 0 0,-1 0 1 0 0,0-1-1 0 0,-2-2 1 0 0,-1 0-1 0 0,8-14 63 0 0,-11 11-108 0 0,0-1-1 0 0,-2 0 1 0 0,3-11 108 0 0,2-23-286 0 0,-7-4 119 0 0,-10 34 136 0 0,-2 1 38 0 0,-1 0 41 0 0,-2 0 45 0 0,-4-8 251 0 0,0 23-152 0 0,0 4 54 0 0,2 7-82 0 0,-1 1 33 0 0,1 1 38 0 0,-2-1 42 0 0,1 2 46 0 0,-1-1 51 0 0,3 5-164 0 0,0 2-39 0 0,0 4 69 0 0,1 5-106 0 0,2 3-70 0 0,2 19 16 0 0,-2-23-12 0 0,1-3 51 0 0,9 40 88 0 0,-1 1-67 0 0,2 7-57 0 0,2-2-73 0 0,-2-6-49 0 0,1 0 39 0 0,18 66 56 0 0,-7-38-78 0 0,14 37-14 0 0,-21-60-37 0 0,-9-26-7 0 0,1 0-38 0 0,3 8-113 0 0,1 0-102 0 0,-13-31 484 0 0,1 0-56 0 0,0 0-53 0 0,0 0-50 0 0,0 0-48 0 0,0 0-46 0 0,0-1-43 0 0,0 1-40 0 0,0 0-38 0 0,0-1-37 0 0,2 2-355 0 0,-1-1-113 0 0,0 0-92 0 0,0-2 110 0 0,0 1-37 0 0,4-4-1610 0 0,-3-2 943 0 0,-1 1 508 0 0,-1-1 189 0 0,1 0 44 0 0,1-6-464 0 0,3-8-697 0 0</inkml:trace>
  <inkml:trace contextRef="#ctx0" brushRef="#br1" timeOffset="28710.122">5711 5579 5649 0 0,'0'0'850'0'0,"0"0"-358"0"0,0 0-55 0 0,0 0-48 0 0,0 0-43 0 0,0 0-42 0 0,0 0-38 0 0,0 1-37 0 0,1-1 132 0 0,-1 0-199 0 0,0 1-36 0 0,1 0 36 0 0,0 0-81 0 0,0 2-58 0 0,20 68 1245 0 0,-13-47-903 0 0,0 0-61 0 0,-2-4-111 0 0,1 0-68 0 0,0-1-78 0 0,0 1-89 0 0,23 69 225 0 0,30 121 304 0 0,-32-79-239 0 0,-11-38-135 0 0,-4 1-79 0 0,-11-79-81 0 0,0 0 57 0 0,3 26 132 0 0,-4-23-122 0 0,0-2-70 0 0,-1 0-94 0 0,1-12 123 0 0,1 6-126 0 0,-1-5 110 0 0,0 0 62 0 0,0-3 28 0 0,-1-1 36 0 0,1 0 39 0 0,-1-1 46 0 0,0-1 50 0 0,0-1 57 0 0,0-7-87 0 0,0 0-52 0 0,-1 0-45 0 0,-1 0-40 0 0,1-1-31 0 0,-1-1-39 0 0,-6-19-150 0 0,4 12 64 0 0,1 5 67 0 0,0 3 39 0 0,2-1 41 0 0,-10-55-179 0 0,3 0 39 0 0,-1-27-107 0 0,4-32 199 0 0,6 30-131 0 0,1 67 61 0 0,1 0 0 0 0,1-1 0 0 0,2 2 0 0 0,1-4 70 0 0,2 2-107 0 0,0 1-1 0 0,2 1 1 0 0,14-26 107 0 0,-12 29-94 0 0,1 0-1 0 0,1 2 0 0 0,1 0 0 0 0,8-8 95 0 0,-8 13-91 0 0,0 0 0 0 0,1 2 1 0 0,1-1-1 0 0,1 2 0 0 0,4-2 91 0 0,-11 8-53 0 0,2 1-51 0 0,0 1-44 0 0,1 1-39 0 0,16-1-281 0 0,-2 9-86 0 0,-27-2 557 0 0,-1 0-55 0 0,1 0-53 0 0,-1 1-48 0 0,0-1-45 0 0,1 1-42 0 0,-1 0-37 0 0,0 1-35 0 0,1 0-103 0 0,-1 0-38 0 0,1 3-543 0 0,1 8-2276 0 0,-3-11 2551 0 0,0 0-436 0 0</inkml:trace>
  <inkml:trace contextRef="#ctx0" brushRef="#br1" timeOffset="29277.089">7109 5423 432 0 0,'0'0'1423'0'0,"0"0"-811"0"0,0 0 1586 0 0,0 0-1765 0 0,0 0-38 0 0,0 0-64 0 0,0 0-42 0 0,0 0-37 0 0,0 0-34 0 0,0 0 7 0 0,0 0-35 0 0,0 0 2 0 0,0 0 51 0 0,0 0 148 0 0,0 0 123 0 0,0 0 309 0 0,0 0-451 0 0,0 0 230 0 0,0 0 425 0 0,-19-8-47 0 0,-56-22-73 0 0,59 26-527 0 0,1 1-60 0 0,1 2-55 0 0,0 2-50 0 0,1 2-45 0 0,1 1-39 0 0,-10 7 32 0 0,-2 7-91 0 0,12-7-65 0 0,1 1 0 0 0,1 0 0 0 0,-1 3-7 0 0,-17 24 2 0 0,4 3 39 0 0,10-15 42 0 0,2 1 0 0 0,1 1 0 0 0,-7 26-83 0 0,-1 33 157 0 0,11-28-86 0 0,6-11-47 0 0,2-1-43 0 0,0-33-14 0 0,2-1 1 0 0,0 1-1 0 0,1 0 1 0 0,0-1 0 0 0,1 1-1 0 0,1-1 1 0 0,0 0-1 0 0,1 0 1 0 0,0-1-1 0 0,1 0 1 0 0,1 0 0 0 0,0 0-1 0 0,2 2 33 0 0,1-2-60 0 0,0 0-1 0 0,1-1 1 0 0,0 0-1 0 0,4 2 61 0 0,-2-2-148 0 0,2-1 0 0 0,15 8 148 0 0,2-1-192 0 0,1-3-36 0 0,2-3-40 0 0,1-3-45 0 0,0-3-49 0 0,1-3-54 0 0,-3-3-216 0 0,-2-3-94 0 0,0-3-103 0 0,-3-3-112 0 0,0-3-125 0 0,-16 5 484 0 0,0 0-35 0 0,0-2-37 0 0,0 0-36 0 0,0-1-39 0 0,-1-1-41 0 0,-2 0-259 0 0,5-4-634 0 0</inkml:trace>
  <inkml:trace contextRef="#ctx0" brushRef="#br1" timeOffset="29852.122">7614 4521 8317 0 0,'-1'-2'201'0'0,"-3"-1"211"0"0,-5-4 429 0 0,6 6-557 0 0,-1-1 41 0 0,1 0 99 0 0,-1 1 89 0 0,1 0 109 0 0,1 1-264 0 0,0 0 35 0 0,1 0 472 0 0,1 19-547 0 0,0 0-39 0 0,0 0-36 0 0,0-1-35 0 0,1 19 119 0 0,0 0-105 0 0,0-4-94 0 0,0 1-53 0 0,0-3-40 0 0,9 93 23 0 0,6 41 67 0 0,25 274 103 0 0,-23 0-34 0 0,-17-417-199 0 0,-2 0 0 0 0,-1-1 0 0 0,-2 10 5 0 0,4-29-132 0 0,-1 1 80 0 0,1 1 68 0 0,-2 2 98 0 0,1-1 1 0 0,1-2-86 0 0,-1-1-59 0 0,1 0-69 0 0,0-1-4 0 0,0-1-39 0 0,0 0-41 0 0,0 0-47 0 0,0-1-49 0 0,0 0-56 0 0,1 0-58 0 0,-1-1-64 0 0,2-4 83 0 0,0-1 74 0 0,1 1 68 0 0,0 0 59 0 0,1-1 35 0 0,0 0 63 0 0,2-4 53 0 0,1 1 68 0 0,5-9 75 0 0,-5 6-116 0 0,7-15 32 0 0,0 0-51 0 0,0 0-45 0 0,0 0-39 0 0,9-17-127 0 0,-1 0-63 0 0,10-14-828 0 0,18-24 1116 0 0,-10 26-422 0 0,-39 56 413 0 0,8-11-131 0 0,1 0 0 0 0,0 1 1 0 0,3-3 139 0 0,-10 12-32 0 0,0 0 0 0 0,-1-1 0 0 0,1 1 0 0 0,0 0 1 0 0,0 1-1 0 0,0-1 0 0 0,1 0 0 0 0,-1 1 0 0 0,0 0 0 0 0,1-1 1 0 0,-1 1-1 0 0,0 1 0 0 0,1-1 0 0 0,-1 0 0 0 0,4 1 32 0 0,5 4-10 0 0,-2 8 99 0 0,-2 2 109 0 0,-3 1 117 0 0,-3-10-140 0 0,7 17 407 0 0,-1 2-56 0 0,0 0-54 0 0,1 0-53 0 0,3 10 84 0 0,0 1-90 0 0,1-1-84 0 0,1 1-79 0 0,1-2-71 0 0,1 0-65 0 0,1-1-60 0 0,2-2-52 0 0,15 15-93 0 0,5-7-94 0 0,-28-29 82 0 0,0-1 0 0 0,0-1 0 0 0,12 6 103 0 0,-11-6-91 0 0,1-2-1 0 0,0 0 1 0 0,0-1-1 0 0,1 0 1 0 0,-1-1 0 0 0,12 2 91 0 0,19 0-581 0 0,-25-4 284 0 0,2-1-130 0 0,-10-1 161 0 0,0 0-43 0 0,-2 0 14 0 0,0 0-38 0 0,0-1-41 0 0,0 0-45 0 0,1 0-49 0 0,-1 0-52 0 0,0-1-55 0 0,0-1-59 0 0,3-1-182 0 0,0-1-69 0 0,3-1-243 0 0,9-6-640 0 0</inkml:trace>
  <inkml:trace contextRef="#ctx0" brushRef="#br1" timeOffset="32326.206">3612 7099 4148 0 0,'0'0'853'0'0,"0"0"-355"0"0,0 0-235 0 0,0 0-36 0 0,0 0 132 0 0,0 0-97 0 0,0 0-63 0 0,0 0 132 0 0,0 0 40 0 0,0 0 70 0 0,0 0 16 0 0,0 0 1 0 0,0 0-85 0 0,0-1-283 0 0,0 1 95 0 0,0-3 665 0 0,0 3-696 0 0,0 0-34 0 0,0 24 332 0 0,0-1-52 0 0,1 0-50 0 0,0 0-46 0 0,-1 0-45 0 0,1 0-40 0 0,0 0-37 0 0,1 0-36 0 0,-1 9 7 0 0,2 0-53 0 0,-1 0-47 0 0,1 0-36 0 0,0 11-37 0 0,9 75-142 0 0,-7-68 119 0 0,0-4 56 0 0,0-1 73 0 0,-2-20 0 0 0,30 254 37 0 0,-9-92-81 0 0,2 12-81 0 0,-14-99-26 0 0,0 1-37 0 0,-4-8 42 0 0,1 3-73 0 0,-4-59-65 0 0,6 21 198 0 0,-9-49-58 0 0,0 5 59 0 0,0 2-21 0 0,0-7-90 0 0,1-1-85 0 0,-2-4 51 0 0,1-1-36 0 0,-2-4-490 0 0,-1 0 97 0 0,1 0 90 0 0,0 0 82 0 0,0-1 73 0 0,-1 0 64 0 0,1 0 55 0 0,0 0 49 0 0,0-1 14 0 0,-1 0 43 0 0,0-7-127 0 0,0 6 83 0 0,0 0-97 0 0,1 3 71 0 0,-1-1-40 0 0,-2-6-340 0 0,0 1-54 0 0,0-1-50 0 0,1 0-49 0 0,-1 0-45 0 0,1-1-43 0 0,-1 0-41 0 0,1 0-37 0 0,0-3 105 0 0,0-6-307 0 0</inkml:trace>
  <inkml:trace contextRef="#ctx0" brushRef="#br1" timeOffset="32969.212">3363 8461 1252 0 0,'0'0'710'0'0,"0"0"650"0"0,0 0-820 0 0,0 0-64 0 0,0 0-86 0 0,0 0-77 0 0,0 0-65 0 0,0 0 41 0 0,0 0 8 0 0,0 0-10 0 0,0 0-56 0 0,0 0 124 0 0,0 0 58 0 0,0 0 481 0 0,0 0-32 0 0,0 0-39 0 0,0 0-479 0 0,0 0-45 0 0,0 0 219 0 0,-6-2-77 0 0,3 2-329 0 0,-1-1-83 0 0,-2-1-29 0 0,3 1 48 0 0,1 1 47 0 0,-1-1 30 0 0,0 1 50 0 0,0 0 59 0 0,0 0 66 0 0,4 6-696 0 0,3 1 200 0 0,-1-2 101 0 0,-1-1 80 0 0,-1-4 31 0 0,25 42 398 0 0,1 0-87 0 0,1-1-79 0 0,0 0-70 0 0,1 0-59 0 0,1-1-52 0 0,30 39-49 0 0,-13-20 66 0 0,2-1-54 0 0,28 27-72 0 0,3-3 0 0 0,12 3 42 0 0,-80-76 10 0 0,7-1-73 0 0,-18-8 58 0 0,0 0 1 0 0,0 0-1 0 0,0 0 0 0 0,1 0 0 0 0,-1 0 1 0 0,0 0-1 0 0,0 0 0 0 0,0-1 0 0 0,0 1 1 0 0,1 0-1 0 0,-1-1 0 0 0,0 1 0 0 0,0-1 1 0 0,0 1-1 0 0,0-1 0 0 0,0 0 0 0 0,0 1 1 0 0,0-1-1 0 0,0 0 0 0 0,0 0 0 0 0,0 1 1 0 0,-1-1-1 0 0,1 0 0 0 0,0 0 0 0 0,0 0 1 0 0,-1 0-1 0 0,1-1 5 0 0,29-48 310 0 0,-4-3-44 0 0,-2-2-63 0 0,-1 0-81 0 0,1-1-100 0 0,-4 7-41 0 0,11-26 38 0 0,24-58 24 0 0,-17 44-105 0 0,-4 17-104 0 0,-16 37 29 0 0,0 0-41 0 0,-11 21-89 0 0,-5 9 158 0 0,0 1-44 0 0,0 0-64 0 0,0 0-81 0 0,0 1 45 0 0,0 1-50 0 0,0 0-56 0 0,0 0-61 0 0,-1 1-294 0 0,-1 1-14 0 0,0 1 70 0 0,0-1 76 0 0,0 1 69 0 0,1 0 61 0 0,-1-1 56 0 0,1 1 48 0 0,0 0 41 0 0,-1 0 34 0 0,2 0-211 0 0,1 4-531 0 0,-2-3 579 0 0,0 1-136 0 0,-1-2 232 0 0,0 1-44 0 0,0 0-43 0 0,0 0-39 0 0,0 1-130 0 0,0 2-339 0 0</inkml:trace>
  <inkml:trace contextRef="#ctx0" brushRef="#br2" timeOffset="45725.2">3291 11000 4348 0 0,'0'0'917'0'0,"0"0"-339"0"0,0 0-133 0 0,0 0-46 0 0,0 0 23 0 0,0 0-82 0 0,0 0-73 0 0,0 0-67 0 0,0 0 5 0 0,0 0-133 0 0,0 0-4 0 0,0 0 102 0 0,0 2 3 0 0,3 15 64 0 0,0 0-101 0 0,2 9 24 0 0,0 3 24 0 0,-1-6 3 0 0,0-1 30 0 0,1 4 72 0 0,7 36 69 0 0,8 43 175 0 0,-1 0-81 0 0,-1 1-69 0 0,-2 0-59 0 0,5 64 102 0 0,-12-53 83 0 0,-5 23-509 0 0,-4-98-52 0 0,-1-1 86 0 0,0 6 74 0 0,-3 60 220 0 0,3-68-254 0 0,-1-5-55 0 0,1 0-63 0 0,0 1-76 0 0,0-1-92 0 0,0 1-108 0 0,0-18 114 0 0,1 0-32 0 0,0 0-35 0 0,-1 0-37 0 0,1 1-38 0 0,0-1-41 0 0,0-13 14 0 0,1-1-93 0 0,0-1-78 0 0,0-1-59 0 0,0-1-174 0 0,3-1-1106 0 0,-2-1 1121 0 0,0 0 70 0 0,0 0 100 0 0,-1 1 344 0 0,0-1 35 0 0,-1 1-7 0 0,1-1 79 0 0,0 0 88 0 0,-1 1 99 0 0,2-4-447 0 0,-1 1-57 0 0,0-1-60 0 0,0-1-171 0 0,2-2-426 0 0</inkml:trace>
  <inkml:trace contextRef="#ctx0" brushRef="#br2" timeOffset="46173.236">3262 11231 8509 0 0,'-6'-16'252'0'0,"3"-1"-38"0"0,2 13-159 0 0,1 0-1 0 0,0 0 1 0 0,1 0 0 0 0,-1 0 0 0 0,1-1 0 0 0,1-2-55 0 0,10-23 225 0 0,8 1-73 0 0,-9 15-77 0 0,2 1 0 0 0,0 1 0 0 0,0 0 0 0 0,10-6-75 0 0,8-3 198 0 0,-13 9-183 0 0,0 2 0 0 0,1 0-1 0 0,0 1 1 0 0,0 0 0 0 0,16-3-15 0 0,-15 6 32 0 0,0 2 0 0 0,0 0 0 0 0,1 1 0 0 0,0 0 0 0 0,13 2-32 0 0,34 5 122 0 0,0 10 33 0 0,-2 9 36 0 0,-2 9 41 0 0,-28-8-63 0 0,-1 2-62 0 0,4 9-39 0 0,-27-23-56 0 0,-1 0 0 0 0,-1 1 1 0 0,6 9-13 0 0,-9-11 7 0 0,-1-1 0 0 0,-1 1 0 0 0,0 0 0 0 0,0 0 0 0 0,0 3-7 0 0,5 35 66 0 0,-10-6 39 0 0,-8 3 61 0 0,-9 2-120 0 0,-7-3 43 0 0,12-27-28 0 0,-1-1 0 0 0,0 0 0 0 0,-2 0 0 0 0,0-2 0 0 0,0 0 0 0 0,-5 2-61 0 0,-44 31 144 0 0,-3-8-97 0 0,21-18-95 0 0,0-3-80 0 0,-34 6-264 0 0,24-13 22 0 0,10-6-58 0 0,22-5 160 0 0,0 0-41 0 0,23-1 327 0 0,1 0-37 0 0,-2-1-118 0 0,0 1-121 0 0,1 0-101 0 0,0-1-54 0 0,1 0-60 0 0,-1 0-417 0 0,3-2-1316 0 0,-1 1 1593 0 0,1 1 72 0 0,1-1-721 0 0,3 0-688 0 0</inkml:trace>
  <inkml:trace contextRef="#ctx0" brushRef="#br2" timeOffset="46737.236">4620 11287 3768 0 0,'-3'0'905'0'0,"-1"0"-70"0"0,1 0-66 0 0,0 0-64 0 0,0 0-62 0 0,1 0-57 0 0,-1 1-55 0 0,1-1-52 0 0,-1 1-49 0 0,1-1-47 0 0,-1 1-43 0 0,1-1-41 0 0,0 1-37 0 0,0 0-35 0 0,-2 1 134 0 0,0 1-63 0 0,0 0-110 0 0,-8 15 154 0 0,10-13-232 0 0,0 0 45 0 0,-7 21-209 0 0,4 1 40 0 0,2 8 37 0 0,3 17 58 0 0,3-22 46 0 0,7 28-127 0 0,-4-30 4 0 0,0-2-34 0 0,0-5 3 0 0,1-2 1 0 0,0 1 0 0 0,3 1 26 0 0,18 32-98 0 0,-7-21-1 0 0,2-3-40 0 0,3-4-50 0 0,1-2-59 0 0,-20-19 160 0 0,1 1-1 0 0,-1-1 1 0 0,1 0-1 0 0,4 2 89 0 0,-4-4-66 0 0,-1 1 0 0 0,1-1 0 0 0,0 0-1 0 0,4 0 67 0 0,32-1-182 0 0,-2-10 74 0 0,-1-8 69 0 0,-4-8 61 0 0,-3-5 55 0 0,-5-5 48 0 0,-14 12 0 0 0,0-1 1 0 0,10-24-126 0 0,-13 23 174 0 0,-2-1 0 0 0,6-25-174 0 0,-9 24 224 0 0,-1-1-1 0 0,2-23-223 0 0,-6 22 274 0 0,-1 0 0 0 0,-2-23-274 0 0,-2 21-4 0 0,-4-1 66 0 0,-3 0 58 0 0,-2 1 53 0 0,-4 1 45 0 0,-1 1 38 0 0,8 17-55 0 0,-1 0-1 0 0,0 0 1 0 0,-4-3-201 0 0,7 7 119 0 0,-1 1 1 0 0,0 0-1 0 0,-1 0 1 0 0,1 1-1 0 0,-1 0 0 0 0,0 1 1 0 0,-1 0-1 0 0,1 1 1 0 0,-1-1-1 0 0,0 2 0 0 0,0-1 1 0 0,0 2-1 0 0,-1-1 1 0 0,1 1-1 0 0,-1 1 1 0 0,0 0-120 0 0,-29 3 372 0 0,-2 8-37 0 0,4 7-420 0 0,2 5-50 0 0,2 5-45 0 0,4 4-41 0 0,14-12-52 0 0,1 1 1 0 0,-7 11 272 0 0,-20 43-647 0 0,23-28-130 0 0,15-30 424 0 0,2-8 128 0 0,0 0-42 0 0,1-1 7 0 0,0-1-38 0 0,1 1-41 0 0,-1 0-47 0 0,1 0-50 0 0,0-1-55 0 0,1 1-57 0 0,-1 0-63 0 0,2 0-297 0 0,-1 0-112 0 0,2-2-110 0 0,0 0-107 0 0,1-1 174 0 0,0 0-53 0 0,2-1-276 0 0,3 3-754 0 0</inkml:trace>
  <inkml:trace contextRef="#ctx0" brushRef="#br2" timeOffset="47555.257">5610 10153 3496 0 0,'0'0'1059'0'0,"0"0"-383"0"0,0 0-145 0 0,0 0-40 0 0,0 0 52 0 0,0 0-77 0 0,0 0-76 0 0,0 0-75 0 0,0 0-70 0 0,0 0-63 0 0,0 0-53 0 0,0 0-43 0 0,0 0-13 0 0,0 0-34 0 0,0 0 8 0 0,0 0 55 0 0,0 0 77 0 0,0 0 59 0 0,0 0 328 0 0,0 0 7 0 0,0 2-337 0 0,0 15-45 0 0,1 5-93 0 0,2 56 108 0 0,0-33-89 0 0,12 131 202 0 0,-5-55-116 0 0,-3-41-36 0 0,32 347 495 0 0,-28-284-491 0 0,-1 0-49 0 0,-7-61-127 0 0,-3-28-47 0 0,0-15-28 0 0,0 1-45 0 0,2 0-54 0 0,1 0-61 0 0,1-2-189 0 0,-2-18 185 0 0,0 0-51 0 0,0-7 55 0 0,0 1-42 0 0,-1-3 9 0 0,1 0-41 0 0,0 0-45 0 0,0 0-50 0 0,0-2 28 0 0,0 0-42 0 0,1-1-42 0 0,-1 1-46 0 0,1 0-48 0 0,0-1-52 0 0,1 0-53 0 0,-1 1-58 0 0,0-5 14 0 0,-1-1-112 0 0,-1-2 368 0 0,0 1-573 0 0,-1-1-670 0 0</inkml:trace>
  <inkml:trace contextRef="#ctx0" brushRef="#br2" timeOffset="47826.219">5339 11137 8449 0 0,'0'0'523'0'0,"0"0"-211"0"0,0 0-92 0 0,0 0-52 0 0,0 0-43 0 0,0 0-93 0 0,0 0-87 0 0,0 0-81 0 0,0 0-26 0 0,0 0-37 0 0,0 0-515 0 0,0 0 27 0 0,0 0 331 0 0,0 0 196 0 0,0 0 50 0 0,0 0 47 0 0,0 0 45 0 0,1 0 70 0 0,16 1 144 0 0,3-1-98 0 0,7 0 37 0 0,84-5 408 0 0,-62-1-343 0 0,93-21-34 0 0,-106 19-151 0 0,-6 1-36 0 0,0 0-39 0 0,0-1-49 0 0,-1 0-58 0 0,-4 1-24 0 0,-1 0-51 0 0,0 0-59 0 0,0-1-62 0 0,-1 0-70 0 0,1 0-73 0 0,-1-1-79 0 0,-1 0-86 0 0,-3 2-148 0 0,6-4-543 0 0</inkml:trace>
  <inkml:trace contextRef="#ctx0" brushRef="#br2" timeOffset="48543.2">6108 10109 6949 0 0,'-1'-1'912'0'0,"0"0"-96"0"0,0 1-93 0 0,0 0-87 0 0,0 0-83 0 0,1 0-77 0 0,-1 1-72 0 0,1 0-68 0 0,-1 1-63 0 0,1-1-57 0 0,0 1-53 0 0,0 0-49 0 0,0 0-42 0 0,0 1-38 0 0,1 2-62 0 0,-1 1-117 0 0,3 10-337 0 0,-3-11 371 0 0,1-1 84 0 0,0-1 82 0 0,-1 1 100 0 0,1-3-32 0 0,-1 0 32 0 0,11 58 190 0 0,0 1-109 0 0,0 12-66 0 0,6 37-59 0 0,0 9-49 0 0,-4-40 27 0 0,36 217 277 0 0,6 153 71 0 0,-50-351-4 0 0,-4 3-433 0 0,-4-20 110 0 0,2-68 57 0 0,0 0-114 0 0,-1 0-107 0 0,1-2-97 0 0,0-5 3 0 0,1-1-36 0 0,0-3-283 0 0,2-9-118 0 0,3-11-101 0 0,0-3 321 0 0,1 1 35 0 0,6-22-240 0 0,0 7 166 0 0,1 0 50 0 0,10-21-661 0 0,4-3 1015 0 0,-3 12-475 0 0,3 2-105 0 0,-13 23 238 0 0,0 1-42 0 0,-1 3 48 0 0,2-1 62 0 0,1 0 56 0 0,2 1 52 0 0,1 2 46 0 0,2 3 41 0 0,-17 12 73 0 0,0 0 0 0 0,0 0 1 0 0,0 1-1 0 0,1-1 0 0 0,-1 1 0 0 0,0 0 0 0 0,1 0 0 0 0,-1 0 0 0 0,3 1 6 0 0,5 1 46 0 0,-1 4 101 0 0,-1 4 134 0 0,3 11 275 0 0,-4 4 52 0 0,-4-8-235 0 0,-2-3-114 0 0,-1-1-68 0 0,0-8-132 0 0,7 42 363 0 0,-1 0-85 0 0,-1 0-72 0 0,0 1-63 0 0,6 35 39 0 0,11 39-40 0 0,-19-102-151 0 0,1 0-52 0 0,1 0-46 0 0,2 0-41 0 0,12 18-191 0 0,5-5-100 0 0,-21-27 304 0 0,-1-1 0 0 0,1 1-1 0 0,-1-1 1 0 0,1-1 0 0 0,0 1-1 0 0,1-1 1 0 0,-1 0 0 0 0,1 0 0 0 0,-1 0-1 0 0,1-1 1 0 0,0 0 0 0 0,0 0-1 0 0,0 0 1 0 0,0-1 0 0 0,0 0-1 0 0,5 0 77 0 0,15-2-227 0 0,1-6 32 0 0,-5-3 82 0 0,-2-5 52 0 0,-11 8 59 0 0,-1-1 1 0 0,0 0-1 0 0,4-7 2 0 0,6-9 80 0 0,-1-1 1 0 0,6-16-81 0 0,26-50 121 0 0,-18 25-28 0 0,-3-2-1 0 0,5-24-92 0 0,-9 9 117 0 0,-3-8 85 0 0,-7 0 112 0 0,-10 33-130 0 0,-4 33-67 0 0,-1 12-10 0 0,1-1 43 0 0,-1 1 51 0 0,0-1 61 0 0,-3-5 715 0 0,-6 8-128 0 0,3 8-474 0 0,0 2-34 0 0,-1 1-35 0 0,0 1-35 0 0,0 1-37 0 0,-1 1-38 0 0,1 1-37 0 0,-1 1-38 0 0,2-1-40 0 0,-1 1-40 0 0,2 0-40 0 0,1 0-43 0 0,-21 23 86 0 0,4 4 64 0 0,0 10 81 0 0,14-23-20 0 0,1 0 0 0 0,-2 11-169 0 0,-6 42 309 0 0,10-24-172 0 0,4-9-92 0 0,2-1-81 0 0,3 1-14 0 0,5-2 37 0 0,-4-22 23 0 0,0-1 1 0 0,1 1-1 0 0,0-1 1 0 0,1-1-1 0 0,1 0 0 0 0,8 12-10 0 0,17 14 3 0 0,5-3-65 0 0,5-5-100 0 0,-4-9-75 0 0,1-4-113 0 0,-19-10 126 0 0,0-1-37 0 0,1-1-37 0 0,0-1-42 0 0,0-1-44 0 0,0-1-46 0 0,0-2-48 0 0,0 0-52 0 0,0-1-54 0 0,0-1-55 0 0,0-1-60 0 0,0-1-61 0 0,-10 0 27 0 0,1 0-88 0 0,-1 0-111 0 0,-6 1 417 0 0,1-1-37 0 0,3-1-407 0 0,0-1-81 0 0,3-1-286 0 0,7-5-750 0 0,-20 11 2073 0 0</inkml:trace>
  <inkml:trace contextRef="#ctx0" brushRef="#br2" timeOffset="48992.254">8185 10871 312 0 0,'0'0'2031'0'0,"0"0"-1433"0"0,0 0 528 0 0,0 0 1675 0 0,0 0-2011 0 0,0 0-82 0 0,0 0-198 0 0,0 0-71 0 0,0 0-64 0 0,0 0-58 0 0,0 0-1 0 0,0 0-62 0 0,0 0 38 0 0,0 0-72 0 0,0 0 24 0 0,-2 0-52 0 0,-13 3 78 0 0,-57 10 104 0 0,64-11-337 0 0,0-1 46 0 0,0 2 42 0 0,1-1 36 0 0,-5 2 178 0 0,0 0 64 0 0,-21 13 1064 0 0,21-9-919 0 0,7-3-319 0 0,0 0-47 0 0,0 0-56 0 0,1 0-64 0 0,-3 7-130 0 0,2 1-61 0 0,3 4-82 0 0,3 9-167 0 0,5 0 9 0 0,0-9 173 0 0,-1-5 84 0 0,1-1 66 0 0,23 31-127 0 0,23 15-193 0 0,5-4-25 0 0,-17-19 174 0 0,-4-3 84 0 0,-2 0 90 0 0,-14-13-49 0 0,68 66-251 0 0,-48-39 219 0 0,-5 3 38 0 0,-21-21-62 0 0,-11-20 79 0 0,0 0 1 0 0,-1 0-1 0 0,0 0 0 0 0,0 0 0 0 0,-1 4 69 0 0,-1 18-192 0 0,-4-11 102 0 0,-2-5 51 0 0,-3 0 42 0 0,-4-1-39 0 0,-2-1-39 0 0,-15 9-181 0 0,5-8-13 0 0,-2-2-54 0 0,-29 5-433 0 0,-24-4-389 0 0,46-9 681 0 0,-3-1 4 0 0,2 0 88 0 0,5-1 173 0 0,-17-4-6 0 0,27 1 79 0 0,-3-3-114 0 0,12 2 68 0 0,0 0-45 0 0,0-1-49 0 0,1-1-57 0 0,-1-1-64 0 0,0 0-70 0 0,-7-5-687 0 0</inkml:trace>
  <inkml:trace contextRef="#ctx0" brushRef="#br2" timeOffset="49295.21">8723 11027 8193 0 0,'-2'2'584'0'0,"1"1"-75"0"0,0 0-69 0 0,-1 0-66 0 0,1 1-60 0 0,1-1-56 0 0,-1 1-52 0 0,0-1-46 0 0,1 2-24 0 0,0-1-53 0 0,-1 1-45 0 0,1 0-38 0 0,1 3-67 0 0,0 12-201 0 0,-1-14 221 0 0,1 0 54 0 0,-1-1 73 0 0,0 1 92 0 0,0 11 1 0 0,0 27 225 0 0,2-1-60 0 0,1-14-162 0 0,3 0-51 0 0,3 12-8 0 0,4 22-44 0 0,7 37-8 0 0,4 16 133 0 0,-17-78-175 0 0,0 1-41 0 0,-2-9-34 0 0,0-1-40 0 0,-4-21-31 0 0,2 5 38 0 0,0 9 78 0 0,-1-13-33 0 0,-1 1-73 0 0,1 0-107 0 0,-2-5 39 0 0,1 0-50 0 0,-1 0-56 0 0,1 1-62 0 0,-1-1-68 0 0,0 0-73 0 0,0 0-80 0 0,0 0-86 0 0,0-5 227 0 0,0 1-35 0 0,0-1-555 0 0,0 0 348 0 0,0-1-89 0 0,0 0 180 0 0,0-1-76 0 0,0-1-87 0 0,0 0-72 0 0,0-1-234 0 0,0-4-604 0 0</inkml:trace>
  <inkml:trace contextRef="#ctx0" brushRef="#br2" timeOffset="49470.259">8669 10654 9301 0 0,'0'0'912'0'0,"0"0"-381"0"0,0 0-254 0 0,0 0-45 0 0,0 0-45 0 0,0 0-46 0 0,0 0-43 0 0,0 0-39 0 0,0 0-29 0 0,0 0-64 0 0,0 0-70 0 0,0 0-130 0 0,0 0 72 0 0,0 0-54 0 0,0 0-79 0 0,0 0-104 0 0,0 0-125 0 0,0 0-104 0 0,0 0 71 0 0,3-6-323 0 0,-2 4 613 0 0,0-1 83 0 0,0 0 54 0 0,2-6-111 0 0,-1 5 128 0 0,0 1-53 0 0,1-1-63 0 0,0 1-125 0 0,-1 1 131 0 0,1 1-36 0 0,-1-1-39 0 0,1 1-42 0 0,0 0-45 0 0,0 0-48 0 0,1 1-106 0 0,2-1-41 0 0,0 0-157 0 0,4 0-412 0 0</inkml:trace>
  <inkml:trace contextRef="#ctx0" brushRef="#br2" timeOffset="49838.255">9489 10728 2584 0 0,'-6'1'2069'0'0,"0"1"-1035"0"0,1-1-65 0 0,-1 1-63 0 0,0-1-61 0 0,1 1-60 0 0,-1 0-57 0 0,0 0-54 0 0,1 0-55 0 0,-1 0-50 0 0,1 1-50 0 0,-1-1-46 0 0,0 1-46 0 0,1-1-43 0 0,0 1-41 0 0,-1 0-40 0 0,0 0-7 0 0,0 0-44 0 0,0 1-40 0 0,1 0-39 0 0,-7 3 70 0 0,1 1-119 0 0,0 0-95 0 0,1 1-72 0 0,0-1-43 0 0,-15 16-238 0 0,15-12 216 0 0,4-5 69 0 0,0 0 34 0 0,1 1 39 0 0,-1-1 49 0 0,0 2 89 0 0,0 1 93 0 0,1-1 105 0 0,-1 1 119 0 0,-2 9-417 0 0,1 0-35 0 0,1 20-54 0 0,6 0-109 0 0,8-1-90 0 0,2-9-8 0 0,4 0-34 0 0,-6-16 80 0 0,0 0 1 0 0,1-1-1 0 0,0 0 1 0 0,1 0-1 0 0,3 2 178 0 0,12 10-536 0 0,0-2 0 0 0,8 4 536 0 0,26 16-651 0 0,-20-17 286 0 0,0-2 38 0 0,0 0 47 0 0,1 0 53 0 0,14 7 15 0 0,-42-23 170 0 0,0 0-24 0 0,1 0 0 0 0,-1 1 0 0 0,0 1 66 0 0,7 12-30 0 0,-12-10 55 0 0,-4 2 36 0 0,-3-12-23 0 0,0 0 1 0 0,0 1 0 0 0,0-1-1 0 0,-1 1 1 0 0,1-1-1 0 0,0 1 1 0 0,-1-1 0 0 0,1 0-1 0 0,0 1 1 0 0,-1-1-1 0 0,0 0 1 0 0,1 1 0 0 0,-1-1-1 0 0,0 0 1 0 0,0 0-1 0 0,0 0 1 0 0,0 0 0 0 0,0 0-1 0 0,0 0 1 0 0,0 0-1 0 0,0 0 1 0 0,0 0 0 0 0,0 0-1 0 0,-1 0-38 0 0,-15 9 394 0 0,-1-2-96 0 0,8-4-175 0 0,-39 16 76 0 0,-2-2-76 0 0,-12 0-53 0 0,-34 3-60 0 0,0-7-22 0 0,32-7 41 0 0,12-3 45 0 0,1-2 63 0 0,27 0-143 0 0,6-1 15 0 0,6 0-33 0 0,2-1-28 0 0,1 0-41 0 0,-3-1-96 0 0,1-2-102 0 0,1-1-119 0 0,6 2 152 0 0,0-1-37 0 0,1 0-80 0 0,1-1-76 0 0,1 1-97 0 0,0 0-120 0 0,1 0 39 0 0,1 0-72 0 0,0 0-210 0 0,0-2-533 0 0</inkml:trace>
  <inkml:trace contextRef="#ctx0" brushRef="#br2" timeOffset="44457.2">520 9879 4240 0 0,'0'0'715'0'0,"0"0"-317"0"0,0 0-203 0 0,0 0-38 0 0,0 0 77 0 0,0 0 101 0 0,-5 3 798 0 0,3-1-844 0 0,2-1 50 0 0,0 6 7 0 0,-1-1-75 0 0,-1 4 30 0 0,0 1-84 0 0,-2 6 90 0 0,3-6-43 0 0,-1 13 119 0 0,1 1-35 0 0,1 24 250 0 0,1 1-116 0 0,0-1-101 0 0,0-38-306 0 0,2 45 232 0 0,1 0-74 0 0,0 0-59 0 0,2 0-46 0 0,6 83 88 0 0,-4-4-51 0 0,-2-1-57 0 0,-1 52-21 0 0,-3 250 49 0 0,-2-319-63 0 0,-1-8 47 0 0,0-1-74 0 0,0-1-87 0 0,0 2-100 0 0,2-102-35 0 0,1-6 68 0 0,1-6 54 0 0,0-4 45 0 0,2-5 39 0 0,4-20 106 0 0,-7 26-99 0 0,5-16 64 0 0,-2-1-59 0 0,-1 0-50 0 0,1 0-41 0 0,1-14-91 0 0,7-18-151 0 0,8-10-192 0 0,6-1 93 0 0,4 2 76 0 0,5 1 57 0 0,-22 43 176 0 0,1 1 0 0 0,1 0 0 0 0,0 1 0 0 0,1 1 0 0 0,2 1 0 0 0,0 0 0 0 0,0 1 0 0 0,2 1 0 0 0,0 1 0 0 0,6-2 81 0 0,-5 6-13 0 0,2 1 59 0 0,5 1 62 0 0,18 2 99 0 0,-39 7-164 0 0,0 0-1 0 0,1 1 1 0 0,-1-1-1 0 0,4 2-42 0 0,17 7 43 0 0,-7 2-77 0 0,-3 5-83 0 0,-7-4 248 0 0,-1 0 0 0 0,-1 1 0 0 0,0 0 0 0 0,0 1-131 0 0,4 8 207 0 0,-2 0 1 0 0,3 9-208 0 0,3 8 157 0 0,-3 2-39 0 0,-1-1-41 0 0,0-1-47 0 0,-7-16-36 0 0,15 49-2 0 0,8 47 126 0 0,-18-68-93 0 0,0 2-59 0 0,1-2-88 0 0,-7-25 18 0 0,1 0-34 0 0,0-1-36 0 0,1 0-42 0 0,-8-22 58 0 0,1 0 34 0 0,1 3-29 0 0,4 7-143 0 0,-4-9 164 0 0,0 0-45 0 0,1-1-72 0 0,-1 1-80 0 0,1-1-99 0 0,1-1-114 0 0,-3-1 223 0 0,1 0-34 0 0,0 0-38 0 0,-1 0-38 0 0,1-1-41 0 0,0 1-44 0 0,0-1-44 0 0,0 0-47 0 0,-2 0 604 0 0,4 0-1032 0 0,-2-1 456 0 0,0-1-55 0 0,-1-1 79 0 0,0 0-34 0 0,4-8-1299 0 0</inkml:trace>
  <inkml:trace contextRef="#ctx0" brushRef="#br2" timeOffset="45074.214">1896 11055 4924 0 0,'0'0'1752'0'0,"0"0"-672"0"0,0 0-278 0 0,0 0-443 0 0,0 0-35 0 0,0 0 30 0 0,0 0-54 0 0,0 0-47 0 0,0 0-43 0 0,0 0 106 0 0,0 0-105 0 0,0 0-1 0 0,0 0-125 0 0,0 0-39 0 0,0 0 17 0 0,0 0-10 0 0,0 0 117 0 0,0 0 94 0 0,0 0 407 0 0,0 0-367 0 0,0 0-96 0 0,1 1-138 0 0,0 8-75 0 0,7 51-78 0 0,3 0 0 0 0,10 27 83 0 0,-11-52-44 0 0,2-1 1 0 0,12 23 43 0 0,-14-36-10 0 0,2 0 1 0 0,8 12 9 0 0,-13-24 11 0 0,0 0-35 0 0,8 7-110 0 0,5 1-143 0 0,14 1-263 0 0,-30-16 465 0 0,0-1 0 0 0,0 0 0 0 0,0 0 0 0 0,1-1 0 0 0,-1 1 0 0 0,0-1 0 0 0,3 0 75 0 0,17-4-250 0 0,-4-5 147 0 0,-10 2 99 0 0,-1-1 37 0 0,35-42-17 0 0,-28 27 19 0 0,0-1-1 0 0,6-14-34 0 0,13-34 100 0 0,1-11-100 0 0,-30 68 1 0 0,6-13 24 0 0,0-1 43 0 0,20-67 271 0 0,-22 54-222 0 0,-9 38-115 0 0,-1 1 37 0 0,2-1 134 0 0,-1 1 169 0 0,1 2 334 0 0,-1 5 41 0 0,0-1-302 0 0,-1 1-152 0 0,1 1-107 0 0,0-2-127 0 0,-1 0-77 0 0,1 0-86 0 0,0 1-97 0 0,19 93 428 0 0,2 0-83 0 0,-2-5-63 0 0,40 164-12 0 0,-34-145 11 0 0,-17-74-19 0 0,26 121 79 0 0,-16-49-9 0 0,-3 30 104 0 0,-13-70-56 0 0,-4-1 40 0 0,0-45-95 0 0,-2-1 0 0 0,0 0 0 0 0,-2 0 0 0 0,-1 4-94 0 0,-21 51 288 0 0,-2-18-7 0 0,-5-7 50 0 0,26-41-264 0 0,-1-1 0 0 0,0 0 0 0 0,0 0 0 0 0,-1-1 0 0 0,-1 0 0 0 0,1-1 0 0 0,-1 0 0 0 0,-1-1 0 0 0,0 0 0 0 0,-6 2-67 0 0,-17 3 111 0 0,-3-6-60 0 0,-1-7-79 0 0,-1-7-98 0 0,15-1-108 0 0,0-2 44 0 0,-22-16-84 0 0,31 15 201 0 0,1 0 0 0 0,0-1 1 0 0,0 0-1 0 0,2-1 0 0 0,-1-1 0 0 0,2 0 1 0 0,-5-8 72 0 0,-5-12-183 0 0,3-2-71 0 0,3-1-96 0 0,10 18 132 0 0,0 0-33 0 0,0-6-141 0 0,2-1-71 0 0,2 0-80 0 0,2 0-84 0 0,4-19-639 0 0,2 17 362 0 0,1 5 86 0 0,1 1-81 0 0,1 4 75 0 0,1-1-81 0 0,1 1-93 0 0,2-2-103 0 0,-7 12 553 0 0,1-1-35 0 0,16-23-1286 0 0</inkml:trace>
  <inkml:trace contextRef="#ctx0" brushRef="#br3" timeOffset="75941.211">14216 165 836 0 0,'0'0'917'0'0,"0"0"-545"0"0,0 0 1514 0 0,0 0-1309 0 0,0 0-126 0 0,0 0-115 0 0,0 0-50 0 0,0 0-5 0 0,0 0-50 0 0,0 0 43 0 0,0 0 118 0 0,0 0 18 0 0,0 0-167 0 0,0 0 44 0 0,-2-15 380 0 0,0-3-497 0 0,1 1-27 0 0,-1 1 10 0 0,1-1 39 0 0,0 2 5 0 0,0-1 39 0 0,1 1 44 0 0,-1 0 51 0 0,1 12-310 0 0,0 0 51 0 0,0 1 44 0 0,0-1 35 0 0,0-2 322 0 0,0 1 348 0 0,0 4-447 0 0,0 0-78 0 0,0 2-161 0 0,0 0-64 0 0,0 0-70 0 0,0 0-60 0 0,0 1-66 0 0,0 1-74 0 0,1 9 140 0 0,-1 1 56 0 0,1-1 48 0 0,0 0 40 0 0,1 3 60 0 0,0 0 34 0 0,5 31 431 0 0,-3-23-339 0 0,0 1-90 0 0,-2-8-135 0 0,0 0-74 0 0,13 125 267 0 0,2 1-76 0 0,2 13-55 0 0,-2-1-57 0 0,-3-18-60 0 0,0-1-36 0 0,29 307-224 0 0,-39-386 196 0 0,4 73 54 0 0,-7-90-29 0 0,0 0-57 0 0,0-12-16 0 0,0 1-48 0 0,-1-1-54 0 0,0 1-63 0 0,0-29 163 0 0,0 1-48 0 0,0-1-92 0 0,0 0 53 0 0,0 0 48 0 0,0 0 38 0 0,0-1-46 0 0,0-1-56 0 0,0 0 55 0 0,0-8-550 0 0,0 1 69 0 0,1-3-59 0 0,0-5-270 0 0,0-1 15 0 0,-1 6 287 0 0,1 2 69 0 0,-1 1-59 0 0,0-4-371 0 0,0-7-613 0 0</inkml:trace>
  <inkml:trace contextRef="#ctx0" brushRef="#br3" timeOffset="76510.197">13638 504 756 0 0,'-1'-1'1050'0'0,"-1"1"-585"0"0,1-1-34 0 0,0 0-33 0 0,-2 0 306 0 0,0 0-113 0 0,0 0-81 0 0,0-1-94 0 0,0 1-81 0 0,0 0-66 0 0,0-1-56 0 0,1 1-36 0 0,-7-4 307 0 0,5 3-238 0 0,0-1 84 0 0,2 2-124 0 0,0 0 35 0 0,0-1 97 0 0,0 1 64 0 0,0-1 71 0 0,0 0 80 0 0,4 2-832 0 0,3 0 115 0 0,1 0 89 0 0,2-1 61 0 0,7 1 64 0 0,-11 0-53 0 0,130 4 595 0 0,-67-3-340 0 0,-1-1-34 0 0,1-1-41 0 0,0-1-45 0 0,1-2-49 0 0,0-2-54 0 0,284-36 170 0 0,-270 31-204 0 0,2 1-58 0 0,1 0-75 0 0,2 0-93 0 0,-43 7-458 0 0,-26 3 328 0 0,-8 0 105 0 0,0-1-56 0 0,0 1-67 0 0,0 0-78 0 0,2 0-181 0 0,-7 1 170 0 0,0-1-59 0 0,-1 0-81 0 0,-1 2-109 0 0,-2-1 56 0 0,0 1-69 0 0,0 1-211 0 0,-1 2-543 0 0</inkml:trace>
  <inkml:trace contextRef="#ctx0" brushRef="#br3" timeOffset="77295.199">15004 1044 3860 0 0,'0'0'629'0'0,"0"1"-87"0"0,0-1-41 0 0,0 0-39 0 0,0 1-38 0 0,1-1-37 0 0,-1 0-36 0 0,0 1-33 0 0,1-1 220 0 0,0 1-120 0 0,1-1-108 0 0,-1 0-98 0 0,0 1-95 0 0,1-1-62 0 0,-1 0-54 0 0,0 1-46 0 0,2-1-133 0 0,6 1-572 0 0,-7 0 620 0 0,-1-1 36 0 0,2 0 43 0 0,-1 0 107 0 0,-2 0 20 0 0,1 0 36 0 0,0 1 40 0 0,0-1 42 0 0,48 7 275 0 0,2-1-79 0 0,-1-1-70 0 0,1-1-65 0 0,1-2-56 0 0,-1-1-49 0 0,1-1-42 0 0,-1-2-34 0 0,48-6-2 0 0,-43 0-48 0 0,0-2 0 0 0,-1-2 0 0 0,2-3-24 0 0,19-11 88 0 0,-51 16-73 0 0,2-3-42 0 0,-16 7-1 0 0,0 0 0 0 0,-1-1 0 0 0,1 0 0 0 0,-1 0 0 0 0,-1-1 1 0 0,2-2 27 0 0,-7 6-6 0 0,-1 0 0 0 0,1 0 1 0 0,-1 0-1 0 0,0-1 0 0 0,0 1 1 0 0,1-4 5 0 0,2-10 19 0 0,-4-1 34 0 0,-8-8 80 0 0,-11-2 87 0 0,10 21-160 0 0,-1 0 0 0 0,1 0 0 0 0,-1 1 0 0 0,0 0 1 0 0,-1 0-1 0 0,0 1 0 0 0,0 0 0 0 0,0 1 0 0 0,-8-4-60 0 0,1 2 106 0 0,0 1 0 0 0,0 0 0 0 0,-12-2-106 0 0,2 2 155 0 0,-1 2-1 0 0,-20-2-154 0 0,-3 3 104 0 0,2 3-42 0 0,4 4 245 0 0,2 6-51 0 0,3 5-45 0 0,2 4-43 0 0,3 5-37 0 0,3 4-34 0 0,18-14-61 0 0,0 1 1 0 0,1 0-1 0 0,-4 7-36 0 0,4-2 7 0 0,0 0 0 0 0,1 1 0 0 0,-3 10-7 0 0,4-6-16 0 0,1 0-1 0 0,2 0 1 0 0,0 1-1 0 0,2 1 1 0 0,1-1-1 0 0,0 1 1 0 0,2 26 16 0 0,2-43-17 0 0,3 81-142 0 0,-1-78 109 0 0,0 0-1 0 0,1 1 0 0 0,2 5 51 0 0,5 10-11 0 0,2-1-1 0 0,0 0 1 0 0,2 0 0 0 0,1-1-1 0 0,2-1 1 0 0,0-1 0 0 0,2 0-1 0 0,0-2 1 0 0,18 17 11 0 0,-7-11 0 0 0,2-1 1 0 0,1-1-1 0 0,1-2 0 0 0,0-1 0 0 0,2-2 1 0 0,34 15-1 0 0,-27-18-178 0 0,-21-11 38 0 0,1 0-35 0 0,0-2-38 0 0,0 0-39 0 0,1-2-40 0 0,-1 0-43 0 0,1-2-44 0 0,0-1-46 0 0,0-2-47 0 0,-1 0-49 0 0,1-3-51 0 0,-1 0-52 0 0,0-3-54 0 0,0-1-55 0 0,-12 4 368 0 0,9-4-363 0 0,-9 3 316 0 0,0 0-38 0 0,0 0-45 0 0,0-1-48 0 0,1 0-54 0 0,0-2-60 0 0,12-7-412 0 0,14-12-593 0 0</inkml:trace>
  <inkml:trace contextRef="#ctx0" brushRef="#br3" timeOffset="77629.237">16853 890 9617 0 0,'0'0'786'0'0,"0"0"-294"0"0,-3 0 58 0 0,-15 3-85 0 0,-3 1-240 0 0,-28 4 102 0 0,24-3-136 0 0,-6 3 120 0 0,14-3-102 0 0,-1 1 45 0 0,-44 17 739 0 0,20-6-368 0 0,8-1-143 0 0,1 1-45 0 0,6-1-114 0 0,1 0-44 0 0,0 1-49 0 0,1 1-56 0 0,-1 3 94 0 0,11-4-180 0 0,8-5-113 0 0,3 1-84 0 0,3 1-105 0 0,2-7 61 0 0,2 0-32 0 0,5 10 16 0 0,3-1 50 0 0,17 15-5 0 0,37 22 74 0 0,-56-47 38 0 0,25 18-55 0 0,0 0 43 0 0,74 45 75 0 0,-54-35-36 0 0,-18-11-39 0 0,-7-3-28 0 0,0 0-36 0 0,-5-3-19 0 0,-1 0-36 0 0,0 2-38 0 0,-1-1-45 0 0,-10-6 111 0 0,1 1-39 0 0,-8-7 39 0 0,0 0 1 0 0,0 0-1 0 0,0 1 0 0 0,-1-1 1 0 0,3 7 114 0 0,1 15-325 0 0,-9-8 159 0 0,-4-4 77 0 0,-6-1 56 0 0,-22 14 6 0 0,20-21-9 0 0,1 0 1 0 0,-1-1 0 0 0,-10 3 35 0 0,-42 14-107 0 0,24-12 78 0 0,1-3 68 0 0,0-1-86 0 0,-1-1-83 0 0,0-3-81 0 0,0-1-78 0 0,0-2-77 0 0,1-1-74 0 0,-1-1-72 0 0,28 0 220 0 0,-20-4-231 0 0,22 2 259 0 0,4 1 47 0 0,0-1-52 0 0,1 1-61 0 0,-1-2-73 0 0,1 0-82 0 0,1 0-92 0 0,0 0-102 0 0,0-2-113 0 0,2 3 78 0 0,1 0 193 0 0,1 1 37 0 0,0-1-64 0 0,1 0-71 0 0,-1 0-63 0 0,1-1-197 0 0,0-2-507 0 0,0 6 1382 0 0</inkml:trace>
  <inkml:trace contextRef="#ctx0" brushRef="#br3" timeOffset="78008.265">17496 130 8889 0 0,'-2'-4'209'0'0,"-1"0"-34"0"0,-5-10 314 0 0,5 8-242 0 0,0 2-51 0 0,1-1 39 0 0,-1 1 49 0 0,1 0 58 0 0,-1 0 66 0 0,1 0 77 0 0,0 0 85 0 0,-1-1 95 0 0,4 7-166 0 0,-1-1-104 0 0,0 1-93 0 0,0 0-84 0 0,0 1-72 0 0,0-1-63 0 0,0 1-52 0 0,0 0-42 0 0,0 1-44 0 0,-1 7-191 0 0,1-6 169 0 0,1-2 58 0 0,-1 1 72 0 0,4 12-117 0 0,2-1 47 0 0,0 1 40 0 0,2-1 36 0 0,8 22 179 0 0,16 51 93 0 0,-2 1-86 0 0,-3 1-73 0 0,-1 1-63 0 0,11 55-35 0 0,16 73-105 0 0,6 28-32 0 0,-53-220-85 0 0,0-1 95 0 0,-1 0 62 0 0,4 34 82 0 0,-5-24-112 0 0,-2-14-63 0 0,0-1-76 0 0,-1-3-44 0 0,0 0-75 0 0,-1 0-87 0 0,1 0-96 0 0,-1 0-107 0 0,1 0-118 0 0,-1-9 297 0 0,0 0-34 0 0,0 0-35 0 0,0 0-35 0 0,0-7-238 0 0,0-1 46 0 0,1-1 48 0 0,-1 0 47 0 0,0 0 47 0 0,1-1 47 0 0,0 0 47 0 0,-1 0 47 0 0,1 0 47 0 0,-1-1 47 0 0,1 1 47 0 0,-1 0 46 0 0,1 0 48 0 0,-1 0 46 0 0,0 0 48 0 0,1 0 46 0 0,-1-2-454 0 0,0 0-43 0 0,0-1-38 0 0,0-1-36 0 0,0-5-425 0 0,0-10-596 0 0</inkml:trace>
  <inkml:trace contextRef="#ctx0" brushRef="#br3" timeOffset="78256.228">17218 870 10413 0 0,'0'0'893'0'0,"0"0"-328"0"0,0 0-172 0 0,0 0-52 0 0,0 0-156 0 0,0 0-42 0 0,0 0-35 0 0,0 0-73 0 0,0 0-68 0 0,0 0-63 0 0,0 0-86 0 0,0 0-313 0 0,0-1 372 0 0,3 0 45 0 0,4-3 43 0 0,7-4 44 0 0,26-13 90 0 0,14-6 105 0 0,11-2 86 0 0,9 0 73 0 0,65-19-21 0 0,3 1-99 0 0,3 4-99 0 0,2 3-94 0 0,1 4-92 0 0,0 7-89 0 0,2 6-86 0 0,-1 7-83 0 0,-137 15 90 0 0,1 0 57 0 0,0 0 31 0 0,18-1-101 0 0,-12 1 31 0 0,-9 0 36 0 0,0 1-50 0 0,1-1-60 0 0,-1 1-73 0 0,-2 0-8 0 0,1 0-64 0 0,-1 0-72 0 0,0 1-79 0 0,1-1-84 0 0,-1 0-93 0 0,1 1-97 0 0,0 0-106 0 0,-5-1-136 0 0,0 1-114 0 0,0 0-346 0 0,2 1-893 0 0,-6-2 2415 0 0</inkml:trace>
  <inkml:trace contextRef="#ctx0" brushRef="#br3" timeOffset="83861.267">16470 2664 2816 0 0,'0'0'455'0'0,"0"0"-39"0"0,0 0-35 0 0,0 0-34 0 0,0 0 260 0 0,0-1-101 0 0,0 1-87 0 0,0-1-57 0 0,0 0 673 0 0,0 0-539 0 0,0 1-204 0 0,0 0 36 0 0,0 0 44 0 0,0-1 50 0 0,0 1 156 0 0,0 0 94 0 0,0 1 107 0 0,0-1 118 0 0,0 6-618 0 0,0-1-41 0 0,0 1-40 0 0,0 0-34 0 0,0 5 69 0 0,-1 1-102 0 0,1 5-69 0 0,0 12-96 0 0,0-17 48 0 0,0 1 64 0 0,1 0 95 0 0,3 88 11 0 0,1 1-65 0 0,1 21-42 0 0,4 61-39 0 0,-3-44-22 0 0,-6-127-300 0 0,-1 0 112 0 0,1 0 97 0 0,-1 0 80 0 0,0 0 64 0 0,1 0 49 0 0,-1 47 645 0 0,1-42-609 0 0,-2-9-116 0 0,1 0-33 0 0,0 2-50 0 0,0 0-63 0 0,0 0-73 0 0,0 0-81 0 0,0 1-119 0 0,-1 0-114 0 0,1-1-127 0 0,0-5 261 0 0,0 0-36 0 0,0 0-36 0 0,0-1-39 0 0,-1 1-39 0 0,1 0-42 0 0,0 0-42 0 0,0 0-43 0 0,0-1-46 0 0,0 1-46 0 0,0-6 362 0 0,0 0 40 0 0,0 0 38 0 0,0 0 34 0 0,0 0-162 0 0,0 0 109 0 0,1 0 66 0 0,-1 0 84 0 0,1 0 56 0 0,0 0-83 0 0,-1 0-3 0 0,0 0 10 0 0,0 0-70 0 0,1-1-215 0 0,0 1-35 0 0,1-2-1120 0 0</inkml:trace>
  <inkml:trace contextRef="#ctx0" brushRef="#br3" timeOffset="84874.227">16127 3515 4408 0 0,'0'0'823'0'0,"0"0"-360"0"0,0 0-233 0 0,0 0-46 0 0,0 0-38 0 0,0 0-33 0 0,0 0 11 0 0,0 0-12 0 0,0 0 56 0 0,0 0-34 0 0,0 0 51 0 0,0 0 311 0 0,0 0 5 0 0,0 0-292 0 0,0 0-38 0 0,0 0-44 0 0,0 0-42 0 0,0 0-15 0 0,0 0-158 0 0,0-1 58 0 0,0 1 49 0 0,0 0 40 0 0,0-1 142 0 0,0-1 213 0 0,0 2-264 0 0,0 0-47 0 0,0 0-76 0 0,2 9 211 0 0,16 12 391 0 0,-11-16-465 0 0,-1 0-35 0 0,1 1-30 0 0,7 6 83 0 0,1 1-34 0 0,14 11 57 0 0,7 5-86 0 0,17 15-98 0 0,-8-8-45 0 0,-15-12 40 0 0,5 8 66 0 0,-2 1-35 0 0,19 17-5 0 0,-31-29-39 0 0,8 16 129 0 0,-18-22-100 0 0,-9-12 101 0 0,1 0-49 0 0,-1 0-42 0 0,0 0-33 0 0,1 1-35 0 0,6 7-133 0 0,-5-7 121 0 0,0 0 55 0 0,0-1 70 0 0,-2-1 363 0 0,1-3-104 0 0,-1-3-91 0 0,0 0-79 0 0,0-2-69 0 0,-1-1-55 0 0,2-6-69 0 0,-2 4-80 0 0,5-9 91 0 0,1 0 0 0 0,0 1 1 0 0,1 0-1 0 0,6-8 6 0 0,5-13-20 0 0,115-211-648 0 0,-87 166 462 0 0,-1-2 51 0 0,-4 9 25 0 0,-24 45 104 0 0,-17 29-16 0 0,0 2-78 0 0,-1 0-69 0 0,0 1-60 0 0,0 0-52 0 0,0 1-43 0 0,-2 2-438 0 0,0 3-647 0 0,1-3 841 0 0,0-1-2 0 0,0-1 100 0 0,0 0-416 0 0,1 0-572 0 0,0-2 1473 0 0</inkml:trace>
  <inkml:trace contextRef="#ctx0" brushRef="#br4" timeOffset="99295.354">18305 5796 7689 0 0,'0'0'452'0'0,"0"0"-58"0"0,0-1-56 0 0,0 1-51 0 0,1 0-49 0 0,-1-1-44 0 0,0 1-42 0 0,0-1-38 0 0,1 0 11 0 0,0 0-98 0 0,-1-1-62 0 0,1 1-39 0 0,1-3-276 0 0,-1 2 234 0 0,0 0 72 0 0,-1 2 63 0 0,0-1 34 0 0,5-8-83 0 0,2 1 49 0 0,22-19 179 0 0,-16 17-156 0 0,-5 5-58 0 0,-2 1-43 0 0,18-11-40 0 0,1 3 53 0 0,1 2 47 0 0,2 2 45 0 0,0 2 40 0 0,1 3 35 0 0,29 2 213 0 0,-12 8 1 0 0,-3 6 43 0 0,-33-9-267 0 0,-1 0 0 0 0,1 0 0 0 0,-1 1 0 0 0,0 1-1 0 0,-1 0 1 0 0,1 0 0 0 0,-1 0 0 0 0,0 1 0 0 0,-1 0 0 0 0,1 1-1 0 0,4 7-110 0 0,-1 3 591 0 0,-3 2-64 0 0,-3 2-57 0 0,-3 1-51 0 0,-2 1-43 0 0,-2-1-38 0 0,-8 18 256 0 0,-1-9-274 0 0,-4 0-46 0 0,-23 30 171 0 0,1-11 281 0 0,-12 10-726 0 0,-49 45 448 0 0,56-62-293 0 0,2 0-33 0 0,2 3-43 0 0,4 1-52 0 0,33-46-70 0 0,0 1 0 0 0,0-1 0 0 0,0 0 0 0 0,0 0 0 0 0,0 0 0 0 0,0 1 0 0 0,1-1 0 0 0,-1 0 0 0 0,1 1 0 0 0,-1-1 0 0 0,1 1 0 0 0,0-1 0 0 0,0 0 0 0 0,0 1 1 0 0,1-1-1 0 0,-1 1 0 0 0,0-1 0 0 0,1 1 43 0 0,0 1-70 0 0,1 0 0 0 0,-1-1 0 0 0,1 1 0 0 0,0 0 0 0 0,0-1 0 0 0,0 0 1 0 0,1 1-1 0 0,-1-1 0 0 0,1 0 0 0 0,1 2 70 0 0,3 1-152 0 0,0 0 0 0 0,0 0 0 0 0,1-1 0 0 0,3 3 152 0 0,29 12-503 0 0,5-5 100 0 0,-27-10 254 0 0,0-2-1 0 0,0 0 0 0 0,-1-1 0 0 0,2-1 1 0 0,0-1 149 0 0,20-2-346 0 0,-18 0 117 0 0,0-1-39 0 0,-1-2-47 0 0,0 0-53 0 0,2-2-111 0 0,0-2-85 0 0,-1 0-93 0 0,-1-2-103 0 0,0 0-113 0 0,-1-2-121 0 0,-9 6 448 0 0,-1 0-34 0 0,0 0-36 0 0,0-1-35 0 0,0-1-229 0 0,4-3-522 0 0,-13 12 1401 0 0</inkml:trace>
  <inkml:trace contextRef="#ctx0" brushRef="#br4" timeOffset="99561.352">18352 6093 9869 0 0,'0'0'1336'0'0,"0"0"-931"0"0,0 0-35 0 0,0 0 33 0 0,0 0-63 0 0,0 0-60 0 0,0 0-57 0 0,0 0-51 0 0,0 0-42 0 0,0 0 41 0 0,0 0 40 0 0,0 0 10 0 0,0 0 2 0 0,0 0 40 0 0,0 0-125 0 0,0 0-98 0 0,0-1-85 0 0,-4 0-94 0 0,4 1 133 0 0,-4-2-114 0 0,0 1 6 0 0,0-1-53 0 0,2 1-65 0 0,2 0-77 0 0,2 1-90 0 0,5 1-100 0 0,9 3 369 0 0,0 0 62 0 0,0 1 51 0 0,1 0 37 0 0,6 3 104 0 0,2-2-1 0 0,6 1-123 0 0,11-1-78 0 0,-15-4-14 0 0,-4-1-31 0 0,0-1-57 0 0,-4 0-25 0 0,0-2-59 0 0,1 0-68 0 0,-1 0-75 0 0,-3-1 3 0 0,0 0-64 0 0,0-1-68 0 0,0-1-73 0 0,0 0-79 0 0,0 0-84 0 0,0-1-87 0 0,0-1-94 0 0,-5 3 191 0 0,0-1-75 0 0,3-1-239 0 0,8-4-620 0 0</inkml:trace>
  <inkml:trace contextRef="#ctx0" brushRef="#br4" timeOffset="100042.352">19219 6098 10353 0 0,'0'0'520'0'0,"0"0"-222"0"0,0 0-106 0 0,0 0-68 0 0,0 0-81 0 0,0 0-72 0 0,0 0-120 0 0,0 0-85 0 0,0 0-300 0 0,0 0 389 0 0,0 0 42 0 0,0 0 50 0 0,0 0 47 0 0,0 0 63 0 0,0 0 52 0 0,0 0 370 0 0,0 0-35 0 0,20-3-126 0 0,68-12-8 0 0,-47 6-74 0 0,-8-3-86 0 0,1-4-53 0 0,13-11-51 0 0,-32 18-41 0 0,45-31 74 0 0,-42 26-79 0 0,0 0 0 0 0,-1-1 0 0 0,13-16 0 0 0,-21 21 2 0 0,0-1 0 0 0,-1-1 0 0 0,5-8-2 0 0,5-19 35 0 0,-8 4 23 0 0,-7-2 36 0 0,-8 9 241 0 0,-8 6-50 0 0,-7 5-55 0 0,-5 5-59 0 0,-3 4-65 0 0,-1 3-68 0 0,1 3-73 0 0,2 3-78 0 0,-16 5 154 0 0,2 8 53 0 0,27-8-21 0 0,1 1 0 0 0,0 0 0 0 0,-8 6-73 0 0,-32 31 283 0 0,34-25-127 0 0,1 1 1 0 0,0 1 0 0 0,1 1-1 0 0,0 3-156 0 0,1-1 357 0 0,-11 25-357 0 0,3 6 217 0 0,15-34-100 0 0,1 1 1 0 0,1 0 0 0 0,1 0-1 0 0,1 1 1 0 0,1 3-118 0 0,2 24 186 0 0,8-2-40 0 0,8-1-54 0 0,-10-37-86 0 0,0-1 0 0 0,0 0 1 0 0,6 7-7 0 0,1-1-1 0 0,0 0 0 0 0,0-1 1 0 0,2-1-1 0 0,0 0 0 0 0,0-1 1 0 0,1-1-1 0 0,1 0 0 0 0,-1-1 1 0 0,8 3 0 0 0,0-2-18 0 0,0-1 1 0 0,1 0-1 0 0,0-2 1 0 0,2 0 17 0 0,53 10-96 0 0,3-8-54 0 0,-2-7-66 0 0,-1-4-78 0 0,-38-2 103 0 0,-14-1 24 0 0,-5 1-11 0 0,0-2-50 0 0,-5 1-7 0 0,1-1-48 0 0,-1-1-55 0 0,1 0-62 0 0,-4 1 15 0 0,0 0-51 0 0,0-1-56 0 0,0 0-58 0 0,0-1-63 0 0,-1 1-66 0 0,1-1-71 0 0,0 0-74 0 0,-4 1 41 0 0,0 0-52 0 0,2-1-218 0 0,5-3-584 0 0</inkml:trace>
  <inkml:trace contextRef="#ctx0" brushRef="#br4" timeOffset="96375.815">13855 5680 5921 0 0,'0'0'387'0'0,"0"0"-163"0"0,0 0-10 0 0,0 0-74 0 0,0 0-2 0 0,0 0-51 0 0,0 0 35 0 0,0 0 37 0 0,0 0 44 0 0,0 0 49 0 0,0 0 34 0 0,0 0 305 0 0,0 0-111 0 0,-14-15 6 0 0,-43-45 63 0 0,41 45-19 0 0,2 5-53 0 0,11 9-316 0 0,-1-1 0 0 0,1 0 0 0 0,0 1 0 0 0,-1 0 0 0 0,1 0 0 0 0,-1 0 0 0 0,0 0 0 0 0,0 0-161 0 0,-10-2 599 0 0,1 0-126 0 0,1 1-85 0 0,0 0-76 0 0,1 0-72 0 0,-1 1-64 0 0,0 1-58 0 0,1 0-52 0 0,0 1-46 0 0,-3 1-46 0 0,1 1-46 0 0,-9 2-120 0 0,-27 17-336 0 0,34-14 420 0 0,0 2 59 0 0,-32 24-58 0 0,3 3 36 0 0,20-15 48 0 0,2 1 1 0 0,1 1 0 0 0,0 0-1 0 0,-4 11 23 0 0,10-12-18 0 0,0 1 0 0 0,2 0 0 0 0,1 1 0 0 0,0 1 0 0 0,1 2 18 0 0,-5 28-73 0 0,4 2-35 0 0,6-13 7 0 0,2 0 0 0 0,1 7 101 0 0,3-24-108 0 0,2 1 1 0 0,2 13 107 0 0,8 18-205 0 0,9-3-77 0 0,-16-46 156 0 0,1-1 1 0 0,0 1 0 0 0,7 7 125 0 0,-6-9-123 0 0,0-1 1 0 0,0 0 0 0 0,1-1 0 0 0,5 4 122 0 0,22 12-342 0 0,2-9 69 0 0,2-8 71 0 0,1-8 71 0 0,-2-7 73 0 0,0-6 74 0 0,-3-5 75 0 0,-4-5 77 0 0,-15 8-25 0 0,0-1 1 0 0,10-14-144 0 0,-7 6 199 0 0,12-24-199 0 0,10-31 111 0 0,-7-1-87 0 0,-25 57 91 0 0,-1-1-57 0 0,11-56-35 0 0,-13 46 32 0 0,-3 15 24 0 0,-1 0 48 0 0,0-3 76 0 0,-1 1 83 0 0,0 0 96 0 0,-1-1 111 0 0,0 32-728 0 0,2 0 76 0 0,-1 0 57 0 0,1 0 40 0 0,4 18-66 0 0,11 88 183 0 0,6 1-38 0 0,2 13-46 0 0,-15-73-12 0 0,21 73 7 0 0,-11-51-42 0 0,-2-7-94 0 0,-16-62 120 0 0,4 15-63 0 0,-1-6 8 0 0,0-4-32 0 0,0 1-68 0 0,-1-4-34 0 0,1 0-74 0 0,1-1-88 0 0,0-1-100 0 0,2-1-636 0 0,0-4 73 0 0,-1-4 65 0 0,0-3 54 0 0,3-8-480 0 0,2-11-591 0 0,-8 17 1533 0 0,-1-1-39 0 0,10-18-1173 0 0</inkml:trace>
  <inkml:trace contextRef="#ctx0" brushRef="#br4" timeOffset="96945.824">14281 5794 6353 0 0,'0'0'922'0'0,"0"0"-375"0"0,0 0-253 0 0,0 0-44 0 0,0 0-47 0 0,0 0-51 0 0,0 0-9 0 0,0 0-70 0 0,0 0 17 0 0,0 0 14 0 0,0 0 46 0 0,0 0 47 0 0,0 1-48 0 0,0-1-42 0 0,0 1-36 0 0,0 1-15 0 0,0 6-127 0 0,1-4 94 0 0,1 9-105 0 0,1 1 49 0 0,4 13 72 0 0,3 13 102 0 0,39 172 573 0 0,10 55 124 0 0,-39-140-279 0 0,-15-85-342 0 0,-1 1 40 0 0,-3-31-186 0 0,0-4-13 0 0,-1-2 17 0 0,1-1 22 0 0,-1-1 44 0 0,0-7 105 0 0,0 0-40 0 0,0 0-35 0 0,0 0-35 0 0,1-4 49 0 0,-1 0-99 0 0,1 1-74 0 0,-1-1-40 0 0,1-16-176 0 0,-1 13 150 0 0,0 3 56 0 0,-1 1 35 0 0,-4-83-270 0 0,2-48 3 0 0,5 90 113 0 0,2 1 0 0 0,2-1 117 0 0,0 15-240 0 0,8-27 240 0 0,-7 35-53 0 0,6-23-153 0 0,2 1-1 0 0,3-2 207 0 0,-11 31-60 0 0,1 2-1 0 0,1-1 1 0 0,2-2 60 0 0,-5 9-17 0 0,1 1 1 0 0,0-1 0 0 0,0 1-1 0 0,1 0 1 0 0,5-3 16 0 0,-2 3-145 0 0,0 3 60 0 0,-1 2 53 0 0,1 3 47 0 0,-1 1 41 0 0,-1 3 37 0 0,10 7 174 0 0,-11-4-69 0 0,-1 0-1 0 0,0 1 1 0 0,0 0-1 0 0,-1 0 1 0 0,4 5-198 0 0,5 10 344 0 0,-7-11-209 0 0,34 58 83 0 0,-5 3-62 0 0,-6 3-71 0 0,-5 3-85 0 0,-4 0-95 0 0,-3 1-107 0 0,-3 1-117 0 0,-8-41 111 0 0,-1-1-34 0 0,-6-30 116 0 0,0 0 41 0 0,1 18-44 0 0,0-9 29 0 0,-1-6-28 0 0,0-2-41 0 0,1-1-72 0 0,0-1-28 0 0,0 0-70 0 0,0-1-81 0 0,1 1-89 0 0,-3-8 421 0 0,0 0 1 0 0,0 0-1 0 0,0 1 0 0 0,0-1 0 0 0,0 0 0 0 0,1 0 0 0 0,-1 1 1 0 0,0-1-1 0 0,0 0 0 0 0,0 0 0 0 0,0 1 0 0 0,0-1 0 0 0,1 0 1 0 0,-1 0-1 0 0,0 0 0 0 0,0 1 0 0 0,0-1 0 0 0,1 0 0 0 0,-1 0 1 0 0,0 0-1 0 0,0 0 0 0 0,1 1 0 0 0,-1-1 0 0 0,0 0 0 0 0,0 0 1 0 0,1 0-1 0 0,-1 0 0 0 0,0 0 0 0 0,1 0 0 0 0,-1 0 0 0 0,0 0 1 0 0,0 0-1 0 0,1 0 0 0 0,-1 0 0 0 0,0 0 0 0 0,1 0 0 0 0,-1 0 1 0 0,0 0-1 0 0,0 0 0 0 0,1 0 0 0 0,-1 0 88 0 0,3-2-875 0 0,0-1-161 0 0,-1-1 91 0 0,0 2 517 0 0,-1 0 34 0 0,0-1 37 0 0,0 1 42 0 0,6-25-2282 0 0</inkml:trace>
  <inkml:trace contextRef="#ctx0" brushRef="#br4" timeOffset="97611.367">15852 5663 6161 0 0,'-3'-10'379'0'0,"-1"0"46"0"0,-6-8 529 0 0,2 6-276 0 0,-18-17 1300 0 0,12 18-1158 0 0,2 3-134 0 0,-1 1-63 0 0,-1 1-74 0 0,0 2-106 0 0,7 2-268 0 0,-1 1-35 0 0,1 0-37 0 0,-1 1-40 0 0,-7 1 262 0 0,-1 2-61 0 0,1 1-56 0 0,0 1-49 0 0,-6 6-4 0 0,0 2-84 0 0,1 2-65 0 0,1 2-48 0 0,3-1-57 0 0,1 2 0 0 0,1-1 0 0 0,-6 11 99 0 0,2-2-12 0 0,10-12 47 0 0,1-2 33 0 0,-16 29-68 0 0,-13 35 0 0 0,6 8-33 0 0,22-56-22 0 0,1 1 0 0 0,-2 22 55 0 0,7-29-72 0 0,0-1-1 0 0,1 1 0 0 0,3 21 73 0 0,-1-33-90 0 0,0-1 0 0 0,1 1 0 0 0,1 0 1 0 0,-1-1-1 0 0,1 1 0 0 0,1-1 0 0 0,0 0 0 0 0,0 0 0 0 0,4 4 90 0 0,-3-4-81 0 0,0-2-1 0 0,1 1 0 0 0,1 0 0 0 0,-1-1 0 0 0,1-1 1 0 0,0 1-1 0 0,0-1 0 0 0,1 0 0 0 0,2 1 82 0 0,-1-2-86 0 0,0 0-1 0 0,0 0 1 0 0,0-1-1 0 0,0 0 1 0 0,7 1 86 0 0,-6-2-74 0 0,0-1-1 0 0,1 0 1 0 0,-1-1 0 0 0,1 0-1 0 0,5 0 75 0 0,3-4-55 0 0,-1-3 43 0 0,5-11 57 0 0,-3-5 51 0 0,-12 11-17 0 0,0-1-1 0 0,-1 0 1 0 0,2-6-79 0 0,6-17 100 0 0,1-3-39 0 0,-2-1 0 0 0,-2 0 1 0 0,-1-1-1 0 0,-2-6-61 0 0,-1-4 195 0 0,-1-11-195 0 0,-5 24 102 0 0,-1-1 37 0 0,-1 34-75 0 0,-1-1-59 0 0,1-1-17 0 0,-1 2 32 0 0,1 1 31 0 0,0 0 42 0 0,0 1 26 0 0,1-1 45 0 0,-1 2 50 0 0,1-1 58 0 0,-1 2-39 0 0,2 0-144 0 0,-1 0-54 0 0,-1 0-161 0 0,0 2 45 0 0,0 0 30 0 0,1 3 35 0 0,-1 1 8 0 0,8 52 176 0 0,0 0-43 0 0,5 59 18 0 0,5 27-102 0 0,17 90-88 0 0,-14-136 61 0 0,-14-59-87 0 0,-3-19 35 0 0,-1-7-17 0 0,-1-2-20 0 0,1 0-35 0 0,0-3-13 0 0,0 1-35 0 0,1-1-38 0 0,0 0-44 0 0,-1-4-29 0 0,0-1-50 0 0,0 0-47 0 0,0 0-42 0 0,2 0-272 0 0,0-1-68 0 0,1-2-55 0 0,0 0-38 0 0,10-5-1592 0 0,-9 0 1416 0 0,0-1-50 0 0,0-1 101 0 0,-3 1 264 0 0,1 0-69 0 0,1-3-219 0 0,3-4-569 0 0</inkml:trace>
  <inkml:trace contextRef="#ctx0" brushRef="#br4" timeOffset="98129.358">16369 4974 2904 0 0,'0'0'2169'0'0,"0"0"-1386"0"0,0 0-275 0 0,0 0-62 0 0,0 0 32 0 0,0 0-115 0 0,0 0-45 0 0,0 0 13 0 0,0 0 28 0 0,0 0-75 0 0,0 0 201 0 0,0 0-142 0 0,0 0 73 0 0,0 0 479 0 0,0 0-485 0 0,0 0-58 0 0,0 0-70 0 0,0 0-70 0 0,0 0-63 0 0,0 0-48 0 0,0 1-37 0 0,-4 3-52 0 0,-5 14-98 0 0,3 3 46 0 0,2 26 57 0 0,6-15 57 0 0,2 0-1 0 0,1 4-73 0 0,-1-11 2 0 0,12 84 101 0 0,-2-1 56 0 0,32 298 627 0 0,-36-304-613 0 0,4 54 11 0 0,-7-78-142 0 0,-1 0-41 0 0,-1-28-108 0 0,-1-17-46 0 0,-2-20 42 0 0,0 1-36 0 0,1-1-44 0 0,-1 0-51 0 0,-2-11 350 0 0,1 1-49 0 0,-1-1-46 0 0,1 1-43 0 0,0-1-43 0 0,0 1-40 0 0,0-1-38 0 0,0 0-36 0 0,2 3-287 0 0,0-1-119 0 0,0 0-103 0 0,1 0-88 0 0,-2-2 105 0 0,2-1-37 0 0,-1 0-180 0 0,3-1-495 0 0,4-7-931 0 0,-3-2 866 0 0,-5 6 944 0 0,0-1-35 0 0,4-10-1214 0 0</inkml:trace>
  <inkml:trace contextRef="#ctx0" brushRef="#br4" timeOffset="98643.351">16846 5831 7905 0 0,'0'0'822'0'0,"0"0"-366"0"0,0 0-229 0 0,0 1-95 0 0,-3 16-39 0 0,-9 63 78 0 0,10-57-23 0 0,1-2 34 0 0,2-10-19 0 0,0-1-1 0 0,0 1 0 0 0,1-1 0 0 0,1 0 1 0 0,-1 1-1 0 0,4 5-162 0 0,4 10 253 0 0,-9-23-238 0 0,6 12 44 0 0,1-1-33 0 0,11 10-59 0 0,10 0-122 0 0,-22-19 81 0 0,0-1 0 0 0,1 0-1 0 0,0 0 1 0 0,0-1 0 0 0,5 1 74 0 0,-4-1-78 0 0,0-1 0 0 0,1 0 0 0 0,-1-1 0 0 0,1 0-1 0 0,-1 0 79 0 0,29-3-191 0 0,-7-5 115 0 0,-1-4 106 0 0,-12 1-77 0 0,-1 0 1 0 0,0-1 0 0 0,-1 0 0 0 0,0-1 0 0 0,-1-1 0 0 0,0-1 0 0 0,11-14 46 0 0,22-34-81 0 0,-13 6 88 0 0,-8-3 98 0 0,-15 29-9 0 0,-3-1 35 0 0,-1 1 38 0 0,-2 0 41 0 0,-6 26-65 0 0,1-1-55 0 0,1-10 58 0 0,-2 11-87 0 0,0 0 26 0 0,0 1 40 0 0,0 0 17 0 0,1 0 41 0 0,-1 0 46 0 0,0 0 53 0 0,0 0 58 0 0,0 0 64 0 0,0 0 70 0 0,0-1 76 0 0,0 4 89 0 0,0 0-250 0 0,0 1 41 0 0,0-1-112 0 0,0 2-97 0 0,-1 0-83 0 0,1 0-61 0 0,1 1-72 0 0,-1 6-170 0 0,0-6 134 0 0,0-2 57 0 0,0 0 38 0 0,9 311-109 0 0,11-100 60 0 0,-4-76 120 0 0,17 181-32 0 0,-25-222-68 0 0,-5 17-37 0 0,-4-68 50 0 0,-2 0 40 0 0,1-28-35 0 0,0 0 1 0 0,-2 0-1 0 0,0-1 1 0 0,0 1 0 0 0,-2-1-1 0 0,0 0 1 0 0,0 0 0 0 0,-6 8-56 0 0,-7 4 142 0 0,-2-3 49 0 0,1-10-37 0 0,-2-3-110 0 0,3-5-71 0 0,0-2-40 0 0,-22-1-150 0 0,26-3 92 0 0,0-1-1 0 0,0-1 0 0 0,1 0 0 0 0,-8-3 126 0 0,-2-2-106 0 0,2-1 67 0 0,1-2-236 0 0,0-2 38 0 0,7 3 18 0 0,1 0-1 0 0,0-1 0 0 0,-11-10 220 0 0,0-5-311 0 0,3-3-81 0 0,11 14 157 0 0,1-1-33 0 0,-4-11-266 0 0,8 13 220 0 0,0 0-34 0 0,1-1-38 0 0,1 0-40 0 0,1 0-43 0 0,1 0-46 0 0,0 0-49 0 0,2 0-52 0 0,0-1-54 0 0,2 1-58 0 0,0 0-60 0 0,2-1-62 0 0,1 1-67 0 0,0-1-68 0 0,-2 8 441 0 0,1 0-37 0 0,9-17-1291 0 0,-14 24 1855 0 0</inkml:trace>
  <inkml:trace contextRef="#ctx0" brushRef="#br4" timeOffset="101411.353">16513 7391 2632 0 0,'0'0'970'0'0,"1"0"-63"0"0,-1 0-62 0 0,0 1-58 0 0,0-1-59 0 0,0 0-54 0 0,0 1-54 0 0,0-1-51 0 0,0 0-50 0 0,0 1-48 0 0,1-1-45 0 0,-1 1-44 0 0,0 0-42 0 0,0-1-40 0 0,1 1-38 0 0,-1 0-36 0 0,0-1-21 0 0,0 1-36 0 0,1 1 65 0 0,0-1-121 0 0,-1 1-100 0 0,1 0-79 0 0,0 0-61 0 0,-1 0-63 0 0,2 4-313 0 0,-1-5 350 0 0,-1 2-1 0 0,1-1 127 0 0,-1-1 42 0 0,1 1 68 0 0,-1-1 81 0 0,0 1 91 0 0,1-1 104 0 0,3 25-16 0 0,0-1-77 0 0,1 0-65 0 0,-1 1-52 0 0,3 9-3 0 0,7 50 95 0 0,-10-59-143 0 0,-1 1 34 0 0,13 149 1195 0 0,-8 30-1327 0 0,-7-109 276 0 0,-1-1-72 0 0,0 1-97 0 0,-1-49-98 0 0,1 0-33 0 0,-1 9-53 0 0,0 1-57 0 0,1-1-62 0 0,0 0-67 0 0,0-54 139 0 0,-1 3-17 0 0,1 7-127 0 0,0-8 137 0 0,0-1-41 0 0,1-1-10 0 0,-1 0-43 0 0,2-1-50 0 0,-1 0-57 0 0,0-1-560 0 0,0-1 71 0 0,-1 1 67 0 0,1-1 64 0 0,0 0 60 0 0,0 0 58 0 0,0 0 53 0 0,-1 0 51 0 0,1-1 47 0 0,0 1 44 0 0,0-1 41 0 0,0 1 37 0 0,0-2-202 0 0,1 0 109 0 0,-1 1 127 0 0,0-1 42 0 0,3-3-406 0 0,-3 3 308 0 0,0 0-103 0 0,0 1 161 0 0,-1 0-42 0 0,0 1 149 0 0,3-7-751 0 0,1-4-615 0 0</inkml:trace>
  <inkml:trace contextRef="#ctx0" brushRef="#br4" timeOffset="102012.363">16001 8312 5849 0 0,'0'0'778'0'0,"0"0"-333"0"0,0 0-219 0 0,0 0-40 0 0,0 0-39 0 0,0 0-34 0 0,0 0 24 0 0,0 0-79 0 0,0 0-3 0 0,0 0 14 0 0,0 0 52 0 0,0 0 55 0 0,0 0 44 0 0,0 0 286 0 0,0 0-35 0 0,0 0-291 0 0,0 0-63 0 0,-1 0-65 0 0,3 4-42 0 0,3 3 88 0 0,2 1 43 0 0,19 15 388 0 0,-16-14-334 0 0,0 0-46 0 0,38 40 390 0 0,-1 1-78 0 0,0 2-71 0 0,-1 0-61 0 0,5 7-20 0 0,2-1-52 0 0,-44-48-247 0 0,1 0 46 0 0,25 22 254 0 0,-19-19-209 0 0,-6-7-75 0 0,-1 0-37 0 0,8 0-165 0 0,-1-6 63 0 0,0-5 53 0 0,-1-5 43 0 0,8-10 52 0 0,6-15 84 0 0,-18 20-67 0 0,31-40 34 0 0,17-33-66 0 0,-1 1-42 0 0,-44 67-32 0 0,57-77-12 0 0,-52 73 23 0 0,5-5-70 0 0,2 1-97 0 0,-13 15 60 0 0,0 0-35 0 0,1 1-40 0 0,0 0-42 0 0,-14 12 155 0 0,1-1-54 0 0,0 0 51 0 0,1 0 45 0 0,-1 0 36 0 0,2-1 45 0 0,4-3 126 0 0,-4 4-147 0 0,-1-1-61 0 0,-1 1-9 0 0,1 1-33 0 0,-1-1-38 0 0,0 1-42 0 0,0-1-46 0 0,0 1-52 0 0,1 0-54 0 0,-1 0-61 0 0,-1 0-63 0 0,1 0-69 0 0,0 0-73 0 0,-1 1-77 0 0,1-1-81 0 0,-1 1-87 0 0,1 0-89 0 0,-1 0-96 0 0,0 0 402 0 0,0-1-66 0 0,0 0-205 0 0,0 1-527 0 0</inkml:trace>
  <inkml:trace contextRef="#ctx0" brushRef="#br5" timeOffset="111766.355">13577 10225 6553 0 0,'0'0'933'0'0,"0"0"-396"0"0,0 0-260 0 0,0 0-45 0 0,0 0-41 0 0,0 0-36 0 0,0 0 33 0 0,0 0 16 0 0,0 0 113 0 0,0 0 40 0 0,0 0 79 0 0,0 0 52 0 0,0 0-44 0 0,0 0-287 0 0,0 0-48 0 0,-2 0-3 0 0,1 1-95 0 0,0-1-1 0 0,1 0 1 0 0,-1 0 0 0 0,1 0 0 0 0,-1 0-1 0 0,1 1 1 0 0,-1-1 0 0 0,1 0 0 0 0,-1 0 0 0 0,1 1-1 0 0,0-1 1 0 0,-1 0 0 0 0,1 1 0 0 0,-1-1 0 0 0,1 1-1 0 0,0-1 1 0 0,-1 0 0 0 0,1 1 0 0 0,0-1-1 0 0,-1 1 1 0 0,1-1 0 0 0,0 1 0 0 0,0-1 0 0 0,0 1-1 0 0,-1-1 1 0 0,1 1 0 0 0,0-1-11 0 0,-5 25 361 0 0,4 12 85 0 0,2-14-186 0 0,-1-8-84 0 0,0 36 82 0 0,0-1-41 0 0,1 51 116 0 0,0 0-114 0 0,0 1-81 0 0,3 181 72 0 0,-4-162-76 0 0,0-20-114 0 0,0-68-51 0 0,0 0-52 0 0,0-32-3 0 0,0-1 20 0 0,0 0 41 0 0,0-2 65 0 0,0-2 133 0 0,0-8 381 0 0,0 8-448 0 0,0 2-74 0 0,0-24 235 0 0,1 0-76 0 0,1 0-66 0 0,0 1-57 0 0,2-11-51 0 0,1 1-67 0 0,3-8-271 0 0,9-27 321 0 0,-2 20-53 0 0,10-21-148 0 0,-10 34-171 0 0,15-27 372 0 0,-17 40-122 0 0,1 1 0 0 0,1 1 0 0 0,3-3 122 0 0,-3 7-93 0 0,0 1-1 0 0,6-5 94 0 0,45-37-157 0 0,-20 20 7 0 0,14-7 150 0 0,-4 9-86 0 0,3 4-37 0 0,-19 14 9 0 0,1 3-34 0 0,-30 12 128 0 0,0 1-73 0 0,1 0-70 0 0,0 1-71 0 0,1 0-68 0 0,-1 0-69 0 0,1 1-66 0 0,0 1-66 0 0,0 0-65 0 0,-1 0-63 0 0,1 0-63 0 0,-1 1-62 0 0,0 0-60 0 0,0 0-60 0 0,0 0-58 0 0,-1 1-57 0 0,-6-1 345 0 0,2 1-404 0 0,-7-2 1046 0 0</inkml:trace>
  <inkml:trace contextRef="#ctx0" brushRef="#br5" timeOffset="112309.37">14465 10863 9517 0 0,'0'0'811'0'0,"0"0"-583"0"0,0 0-36 0 0,0 0-14 0 0,0 0-68 0 0,0 0-64 0 0,0 0-62 0 0,0 0-119 0 0,0 0-198 0 0,0 0 63 0 0,0 0 56 0 0,0 0 71 0 0,0 0 52 0 0,0 0-15 0 0,0 0 99 0 0,16 1 115 0 0,5 0-78 0 0,8 1 0 0 0,-1-1 1 0 0,9-2-31 0 0,-23 0 26 0 0,0 0 1 0 0,0-2 0 0 0,0 1-1 0 0,3-3-26 0 0,3-1 67 0 0,0-2-1 0 0,0 0 1 0 0,0-1-1 0 0,3-3-66 0 0,14-10 273 0 0,23-18-273 0 0,-2-3 119 0 0,-5 1-50 0 0,0-4-44 0 0,-40 33-38 0 0,-1-1 0 0 0,8-12 13 0 0,-13 17-18 0 0,-2 0 0 0 0,1 0 0 0 0,-1-1 1 0 0,0 0-1 0 0,-1-1 18 0 0,-3 8 44 0 0,0 1 0 0 0,0-1 0 0 0,0 0-1 0 0,-1 1 1 0 0,1-1 0 0 0,-1 0 0 0 0,0 0 0 0 0,0 0 0 0 0,0 0 0 0 0,0 1 0 0 0,0-1-1 0 0,0 0 1 0 0,-1-2-44 0 0,0 3 52 0 0,0 0-1 0 0,0-1 0 0 0,0 1 0 0 0,-1 0 0 0 0,1 0 1 0 0,0 0-1 0 0,-1 0 0 0 0,0 0 0 0 0,1 0 1 0 0,-1 0-1 0 0,0 1 0 0 0,0-1 0 0 0,0 1 0 0 0,0-1 1 0 0,0 1-1 0 0,0-1 0 0 0,0 1 0 0 0,-1 0 1 0 0,-1 0-52 0 0,-24-8 473 0 0,-3 7-49 0 0,12 2-184 0 0,0 3-45 0 0,-16 7 126 0 0,0 6-97 0 0,2 5-76 0 0,1 3-57 0 0,3 3-1 0 0,1 0 0 0 0,-24 31-90 0 0,-10 23 79 0 0,39-46-2 0 0,1 1 1 0 0,2 1 0 0 0,1 1 0 0 0,-8 27-78 0 0,2 15 50 0 0,18-46-14 0 0,2 0-62 0 0,5 14-102 0 0,7-1-75 0 0,-4-37 143 0 0,0-1 0 0 0,0 1 0 0 0,1-1 0 0 0,0 0 0 0 0,1 1 0 0 0,0-2 0 0 0,0 1 1 0 0,3 1 59 0 0,-1-1-63 0 0,0 0 0 0 0,1-1 0 0 0,1 0 0 0 0,7 7 63 0 0,-1-4-90 0 0,-1-1 0 0 0,2-1-1 0 0,-1 0 1 0 0,1-1-1 0 0,1 0 1 0 0,5 1 90 0 0,0-2-212 0 0,1 0-1 0 0,16 2 213 0 0,16-1-332 0 0,0-4-73 0 0,0-3-91 0 0,0-2-111 0 0,-21-2 72 0 0,-10 0-39 0 0,0-2 0 0 0,7-2 574 0 0,-4-1-451 0 0,3-1-100 0 0,-1-3-96 0 0,-13 6 234 0 0,0-2-44 0 0,0 1-50 0 0,-1-1-53 0 0,1 0-60 0 0,-1-1-63 0 0,1 0-70 0 0,-1 0-74 0 0,4-4-316 0 0,13-9-692 0 0</inkml:trace>
  <inkml:trace contextRef="#ctx0" brushRef="#br5" timeOffset="112612.379">15665 10675 9025 0 0,'0'0'1046'0'0,"0"0"-419"0"0,0 0-302 0 0,0 0-34 0 0,-1 0 196 0 0,1 1-113 0 0,0-1-97 0 0,0 0-132 0 0,-1 1-34 0 0,1 0 30 0 0,-2 4 54 0 0,2-3-105 0 0,0-1 49 0 0,0 20 316 0 0,1-1-110 0 0,1 1-94 0 0,0-1-81 0 0,2 3-54 0 0,0 1-74 0 0,1 4-55 0 0,3 15-53 0 0,1 0 66 0 0,-4-15 101 0 0,54 261 17 0 0,-27-142-108 0 0,-11-51-11 0 0,18 100-67 0 0,-36-179-8 0 0,0 1 39 0 0,7 35 41 0 0,-5-20-14 0 0,-1-12-47 0 0,-1-2-40 0 0,0-1-59 0 0,0-3-28 0 0,-1-1-57 0 0,1 1-64 0 0,-1 0-72 0 0,0-8-2106 0 0,0-10 1318 0 0,-2-2 101 0 0,1 2 583 0 0,-1 0 40 0 0,1-1 44 0 0,-1 1 51 0 0,0 0 53 0 0,0 1 61 0 0,0 0 63 0 0,0 1 70 0 0,0-14-1247 0 0,0 9 871 0 0,0-2-33 0 0,0 0-45 0 0,0-2-38 0 0,0-2-155 0 0,0-8-414 0 0</inkml:trace>
  <inkml:trace contextRef="#ctx0" brushRef="#br5" timeOffset="112943.388">15473 10767 10009 0 0,'0'0'880'0'0,"0"0"-337"0"0,0 0 41 0 0,0 0-346 0 0,0 0-44 0 0,0 0-48 0 0,0 0-40 0 0,0 0 21 0 0,0-16-17 0 0,-2 3-86 0 0,1 6-16 0 0,1 1 0 0 0,-1-1 0 0 0,1 0 0 0 0,0 1 0 0 0,1-1 0 0 0,0 1 0 0 0,1-5-8 0 0,6-10 54 0 0,7 0 38 0 0,30-21 109 0 0,4 5-44 0 0,-17 16-54 0 0,2 1 1 0 0,9-3-104 0 0,50-18 93 0 0,47-8-9 0 0,-25 18-118 0 0,-74 24-16 0 0,-1 0 0 0 0,2 3 50 0 0,-20 2-29 0 0,0 1 0 0 0,0 1-1 0 0,0 1 1 0 0,0 1 0 0 0,0 1 0 0 0,0 1 0 0 0,0 1 0 0 0,-1 0 0 0 0,20 9 29 0 0,-10 1-49 0 0,-3 3 41 0 0,-18-10 31 0 0,0 0-1 0 0,-1 0 1 0 0,-1 1-1 0 0,3 2-22 0 0,13 20 110 0 0,-6 3 34 0 0,-1 11 63 0 0,-13-31-88 0 0,0 1-1 0 0,-2 0 1 0 0,2 13-119 0 0,-3 33 91 0 0,-5-2-102 0 0,-5-1-66 0 0,2-32-7 0 0,0 1-1 0 0,-2-1 0 0 0,-10 22 85 0 0,0-10-51 0 0,-1-2 33 0 0,-8 6 56 0 0,-3-1 84 0 0,-23 18 70 0 0,-6-3-75 0 0,-5-6-66 0 0,-4-4-55 0 0,-18 1-59 0 0,-4-9-47 0 0,53-24 36 0 0,-1-3 0 0 0,-1-1 0 0 0,1-2 0 0 0,-2-1 0 0 0,1-3 1 0 0,-8 0 73 0 0,47-4-13 0 0,-7 0-58 0 0,0 0 36 0 0,-18-1 21 0 0,15 0-18 0 0,-1-2-91 0 0,5 0-24 0 0,2 0-70 0 0,0-2-84 0 0,1 0-96 0 0,2-2-112 0 0,1 0-124 0 0,1 2 266 0 0,1 1-36 0 0,0-1-38 0 0,0-1-40 0 0,1 0-116 0 0,1 0 36 0 0,4-6-472 0 0,2 1 100 0 0,1 1 72 0 0,22-16-1391 0 0,-19 17 1252 0 0,-12 8 881 0 0,13-9-851 0 0,8-4-426 0 0,-22 13 1363 0 0</inkml:trace>
  <inkml:trace contextRef="#ctx0" brushRef="#br5" timeOffset="113363.352">17008 10747 8921 0 0,'-4'0'581'0'0,"-1"1"-49"0"0,1 0-49 0 0,-1 0-45 0 0,1 0-43 0 0,0 1-40 0 0,-1 0-38 0 0,1 0-37 0 0,-5 3 184 0 0,1 1-113 0 0,0 1-95 0 0,0 0-76 0 0,0 2-43 0 0,-14 16 105 0 0,14-14-93 0 0,1-1 62 0 0,1-1 110 0 0,-6 10-65 0 0,1 0-61 0 0,1 1-53 0 0,2 0-46 0 0,-1 5-29 0 0,2 0-41 0 0,3-8-34 0 0,1 0 0 0 0,1 1 0 0 0,0 10 8 0 0,2-9-73 0 0,0 0 0 0 0,3 17 73 0 0,-1-23-54 0 0,1-1 1 0 0,-1 0-1 0 0,2 0 1 0 0,3 9 53 0 0,-3-12-52 0 0,0-1-1 0 0,0 0 1 0 0,1-1 0 0 0,0 1 0 0 0,0-1 0 0 0,6 7 52 0 0,16 11-204 0 0,7-5-36 0 0,0-7 59 0 0,1-7 33 0 0,-26-5 111 0 0,1-1 1 0 0,-1 0-1 0 0,1-1 1 0 0,-1 0-1 0 0,0 0 0 0 0,5-2 37 0 0,-3 0-28 0 0,0-1-1 0 0,0 0 0 0 0,0-1 0 0 0,0 0 1 0 0,-1 0-1 0 0,1-1 0 0 0,-2-1 0 0 0,1 0 1 0 0,-1 0-1 0 0,0-1 0 0 0,1 0 29 0 0,9-12-15 0 0,-1-1-1 0 0,-1 0 1 0 0,0-2-1 0 0,-2 1 0 0 0,-1-2 1 0 0,0 0-1 0 0,-2-1 1 0 0,-1 0-1 0 0,-1 0 1 0 0,-1-1-1 0 0,-1-3 16 0 0,-3 8-22 0 0,0 0 0 0 0,-2 0 0 0 0,0-1 0 0 0,-2 0-1 0 0,0 1 1 0 0,-3-16 22 0 0,1 21-18 0 0,-1 1-1 0 0,-1-1 1 0 0,0 1-1 0 0,-1 0 1 0 0,-1 0-1 0 0,-1 0 1 0 0,0 0-1 0 0,-1 1 1 0 0,-3-5 18 0 0,-9-8-7 0 0,-3 5 48 0 0,16 18-17 0 0,0-1 0 0 0,-1 1 0 0 0,1 1 0 0 0,-1-1 0 0 0,0 1 0 0 0,0 0 0 0 0,0 1 0 0 0,0-1 0 0 0,0 1 1 0 0,-8 0-25 0 0,-30-1 87 0 0,-1 10-95 0 0,15 2-76 0 0,1 3-83 0 0,5 1-93 0 0,-2 2 68 0 0,2 1 59 0 0,2-1-10 0 0,1 1 1 0 0,-3 4 142 0 0,-3 6-145 0 0,9-6 2 0 0,2 1-41 0 0,2 2-53 0 0,2 0-65 0 0,3 1-77 0 0,2 0-86 0 0,4 2-101 0 0,3 0-110 0 0,2-21 341 0 0,-1 1-1 0 0,1-1 1 0 0,0 1-1 0 0,0-1 0 0 0,1 1 1 0 0,1 3 335 0 0,1 0-480 0 0,1-1-47 0 0,1 0-130 0 0,2 1-91 0 0,1-2-112 0 0,-4-3 384 0 0,0 0-36 0 0,38 17-2270 0 0</inkml:trace>
  <inkml:trace contextRef="#ctx0" brushRef="#br5" timeOffset="113732.43">17727 10599 10821 0 0,'0'0'650'0'0,"0"0"-250"0"0,0 0-103 0 0,0 0-46 0 0,0 0-13 0 0,0 0-77 0 0,0 0-64 0 0,0 0-53 0 0,0 0-45 0 0,0 0 42 0 0,0 2 128 0 0,2 14 242 0 0,-1 0-229 0 0,8 49 348 0 0,0-22-248 0 0,12 32-210 0 0,17 36-71 0 0,-9-28 29 0 0,-12-27 55 0 0,-5-9 49 0 0,-2 0 74 0 0,-12-56 209 0 0,2-1-86 0 0,-1-1-80 0 0,1-1-71 0 0,0-7-28 0 0,2-1-118 0 0,0-1-91 0 0,0-1-67 0 0,8-41-354 0 0,-4 36 318 0 0,-3 13 107 0 0,1 0 36 0 0,-1 0 43 0 0,1 2 52 0 0,5-14-54 0 0,0 1-42 0 0,1 1-38 0 0,1 0-35 0 0,4-5-58 0 0,1 2-37 0 0,9-12-149 0 0,4 2-44 0 0,-13 18-23 0 0,1 1 0 0 0,15-12 402 0 0,18-8-496 0 0,-5 10 154 0 0,3 5 97 0 0,32-7-52 0 0,-25 14 1 0 0,-32 10 127 0 0,0 0-35 0 0,0 1-41 0 0,0 0-47 0 0,-3 2 9 0 0,-1-1-39 0 0,0 1-43 0 0,0 0-46 0 0,0 0-50 0 0,0 1-52 0 0,0-1-57 0 0,-1 1-58 0 0,1 0-335 0 0,6 0-624 0 0</inkml:trace>
  <inkml:trace contextRef="#ctx0" brushRef="#br5" timeOffset="114030.357">19092 9659 11721 0 0,'0'0'1051'0'0,"0"0"-444"0"0,0 0-291 0 0,0 0-46 0 0,0 0 171 0 0,0 0-146 0 0,0 0 99 0 0,0 0 226 0 0,0 0-52 0 0,0 0-266 0 0,0 0-159 0 0,1 1-69 0 0,0 16-21 0 0,0 8-35 0 0,2 8 74 0 0,11 98 407 0 0,-8-75-346 0 0,27 245 85 0 0,-14-99-121 0 0,-3-32-88 0 0,1 0-92 0 0,-8-85-13 0 0,2-1-34 0 0,0 0-38 0 0,2-1-42 0 0,-4-12-264 0 0,-8-57 312 0 0,1 1-44 0 0,0 0-56 0 0,0-1-70 0 0,0 0-80 0 0,0 0-94 0 0,1 0-105 0 0,1 0-119 0 0,-4-13 541 0 0,0 0 34 0 0,0 0-53 0 0,1 1 89 0 0,0 3-43 0 0,0-3 37 0 0,-1 0-64 0 0,1 0-106 0 0,0-1 64 0 0,-1 0-47 0 0,1 0-54 0 0,0-1-58 0 0,-1 1-66 0 0,1-1-69 0 0,0 1-76 0 0,0-1-81 0 0,0 0-25 0 0,-1 0-41 0 0,2-2-425 0 0,-1-1-50 0 0,1-6-441 0 0,3-10-867 0 0</inkml:trace>
  <inkml:trace contextRef="#ctx0" brushRef="#br5" timeOffset="114276.354">18702 10403 14961 0 0,'0'0'751'0'0,"1"0"-299"0"0,-1 0-131 0 0,1 0-68 0 0,26 0-417 0 0,1-1 42 0 0,-1 0 39 0 0,0 0 34 0 0,14-2 34 0 0,0-1 56 0 0,42-6 160 0 0,31-6 179 0 0,-65 8-244 0 0,4-1-41 0 0,0 0-91 0 0,-19 3-63 0 0,0 0-60 0 0,-8 2-75 0 0,-1-1 58 0 0,1 1 49 0 0,0-1 43 0 0,25-4 49 0 0,69-13 176 0 0,-83 14-166 0 0,0 1-58 0 0,-14 3-19 0 0,-1-1-32 0 0,0 1-38 0 0,0-1-42 0 0,-3 1-6 0 0,-1 0-35 0 0,0 0-39 0 0,1 0-39 0 0,-1 1-44 0 0,1-1-45 0 0,-1-1-49 0 0,0 1-51 0 0,1 0-54 0 0,-1 0-56 0 0,0 0-60 0 0,0 0-61 0 0,0 0-65 0 0,0-1-67 0 0,0 1-69 0 0,0 0-74 0 0,-8 1-6 0 0,-1 1-54 0 0,2-1-262 0 0,4-1-713 0 0</inkml:trace>
  <inkml:trace contextRef="#ctx0" brushRef="#br2" timeOffset="183529.294">10700 10846 3132 0 0,'0'0'830'0'0,"0"0"-100"0"0,1-1-96 0 0,-1 1-88 0 0,1-1-83 0 0,0 1-77 0 0,0 0-72 0 0,1-1-66 0 0,-1 0-29 0 0,1 1-76 0 0,0-1-66 0 0,0 0-56 0 0,1 1-57 0 0,-1-1-49 0 0,6-2-293 0 0,-4 2 212 0 0,-3 0 132 0 0,1 1 47 0 0,0-1 96 0 0,-1 1-9 0 0,-1 0 36 0 0,18-8-58 0 0,-1 0 0 0 0,0-1 0 0 0,-1 0-1 0 0,0-2 1 0 0,-1 0 0 0 0,0 0 0 0 0,2-4-78 0 0,40-40 226 0 0,-4-1-103 0 0,-19 11-92 0 0,-15 14 85 0 0,-5 4 82 0 0,-7 13-54 0 0,-1 0 34 0 0,3-5-57 0 0,0 0-44 0 0,3-4-29 0 0,6-10-31 0 0,-6 13-14 0 0,9-18 35 0 0,-1 0 53 0 0,-2-2 67 0 0,-2-2 82 0 0,-5 8-10 0 0,2 0-52 0 0,-1 2-58 0 0,-1 0-42 0 0,60-159 170 0 0,-61 158-225 0 0,6-18 107 0 0,-8 25 23 0 0,-2 0-1 0 0,-1 0 1 0 0,1-17-153 0 0,-3 13 195 0 0,0 0-36 0 0,2-30 68 0 0,3-20-62 0 0,6-107 34 0 0,-12 129-72 0 0,-1 0 82 0 0,-2 13-58 0 0,0 1-39 0 0,-4-45 21 0 0,0 18-93 0 0,2-36-41 0 0,1 44 174 0 0,-5-13-173 0 0,1 9 104 0 0,-5-76 7 0 0,-3-26 1 0 0,10 127-8 0 0,-2 0 0 0 0,-11-39-104 0 0,-6 0 60 0 0,-2 2-37 0 0,-5-17 1 0 0,7 19 101 0 0,-22-43-125 0 0,33 88 8 0 0,-7-30-8 0 0,9 27-11 0 0,-10-22 11 0 0,1 6-2 0 0,2-1-1 0 0,0-10 3 0 0,-14-67 53 0 0,-8-34 70 0 0,7 57-83 0 0,-19-54-16 0 0,36 115-14 0 0,-3-20-10 0 0,-10-33 14 0 0,-52-166-51 0 0,73 239 30 0 0,-44-171-110 0 0,-17-100 83 0 0,55 244 23 0 0,-12-26 11 0 0,-9-35-8 0 0,-3-27 18 0 0,-5 1-33 0 0,-17-64-62 0 0,-10-13 100 0 0,26 84-10 0 0,0 9 22 0 0,24 54-12 0 0,-4-14 34 0 0,4 0 0 0 0,3-4-49 0 0,-27-176-102 0 0,31 190 6 0 0,-8-64 54 0 0,10 9-143 0 0,6-172-97 0 0,4 243 213 0 0,1 4-18 0 0,3 0-1 0 0,2 0 0 0 0,3-3 88 0 0,10-35-39 0 0,-3 20-82 0 0,5-36 65 0 0,-5 24 12 0 0,-5 28-34 0 0,9-44 57 0 0,-3 9 6 0 0,-3 31-23 0 0,-6 31 34 0 0,14-48-132 0 0,-12 45 113 0 0,2-8-15 0 0,5-19 63 0 0,-2 6-43 0 0,-5 17-82 0 0,17-50-60 0 0,9-30-94 0 0,13-22 254 0 0,-29 93-162 0 0,8-14 162 0 0,-11 28-31 0 0,9-13 77 0 0,1-2-8 0 0,-10 15-83 0 0,-2 5 37 0 0,2 0-36 0 0,10-5-146 0 0,0 1-1 0 0,17-14 191 0 0,-11 13-79 0 0,-6 5 31 0 0,1 2-1 0 0,1 2 1 0 0,1 0 0 0 0,6-2 48 0 0,32-15-199 0 0,32-11 199 0 0,-53 28-103 0 0,0 0 38 0 0,34-12 22 0 0,113-33 36 0 0,-133 49-33 0 0,-1 2-44 0 0,66-9 11 0 0,-71 16 4 0 0,-25 5-8 0 0,1 1-39 0 0,0 1-47 0 0,0 0-57 0 0,-23 2 226 0 0,13 5 90 0 0,-16-4-117 0 0,0 0-55 0 0,-4-2-539 0 0,1 1 57 0 0,0-1 53 0 0,0 1 52 0 0,-1-1 46 0 0,1 0 45 0 0,1 1 40 0 0,-1-1 37 0 0,0 0-13 0 0,1 0 44 0 0,3 0-150 0 0,1 0 53 0 0,3-1-73 0 0,-5 1 165 0 0,-1-1-75 0 0,-1 1 49 0 0,0 0-64 0 0,4 0-188 0 0,4 0-326 0 0</inkml:trace>
  <inkml:trace contextRef="#ctx0" brushRef="#br2" timeOffset="184835.291">11689 617 80 0 0,'-2'-2'1030'0'0,"0"1"-421"0"0,-1 0-38 0 0,1 0-35 0 0,0 0-34 0 0,-1-1-33 0 0,-1 0 376 0 0,-1-1-114 0 0,0 0-102 0 0,1 1-91 0 0,-1-1-78 0 0,-1-1 47 0 0,0 1-89 0 0,0-1-25 0 0,-9-4 433 0 0,9 6-493 0 0,2 0-42 0 0,0 1 42 0 0,0-1 52 0 0,0 1 63 0 0,5 2-839 0 0,1-1 46 0 0,-1 1 45 0 0,1 0 42 0 0,0 0 38 0 0,0 0 37 0 0,2 2-85 0 0,-1-2 163 0 0,-1 1 36 0 0,4 2 22 0 0,1 1 107 0 0,3 3 135 0 0,-3-2-77 0 0,-3-2-105 0 0,0-2-68 0 0,-1 0-75 0 0,12 8 148 0 0,1 0 0 0 0,0-2 0 0 0,2 1-18 0 0,7 2 63 0 0,0-2 1 0 0,1-1 0 0 0,7 1-64 0 0,20 3 215 0 0,9-2-215 0 0,14 0 98 0 0,7 2-84 0 0,-46-6 5 0 0,52 4 115 0 0,-35-8-131 0 0,-52-2 12 0 0,5 0-13 0 0,-4 1-44 0 0,1-1-33 0 0,-1 1-39 0 0,1 0-41 0 0,0 1-46 0 0,1 0-51 0 0,-4-2 200 0 0,-1 1 42 0 0,0 0 60 0 0,0-1 40 0 0,0 0 248 0 0,1 1-95 0 0,-2 0-84 0 0,1 0-68 0 0,-1 0-58 0 0,0 1-40 0 0,-3 4-203 0 0,3-5 218 0 0,1-1 98 0 0,-18 24 197 0 0,1-1-84 0 0,-1 0-71 0 0,0-1-56 0 0,-5 8-31 0 0,-30 40-4 0 0,23-25 53 0 0,-38 68 202 0 0,5 3-117 0 0,33-57-146 0 0,1 1-36 0 0,1-1-36 0 0,0 1-39 0 0,22-48-14 0 0,0 2 47 0 0,0-1 40 0 0,-13 31 130 0 0,12-25-110 0 0,0 5-91 0 0,4-13-26 0 0,1 1-47 0 0,-1 0-56 0 0,2 0-64 0 0,0 0-69 0 0,1 0-79 0 0,0-11-35 0 0,0-1 64 0 0,1 1 54 0 0,0 0 46 0 0,2 0-167 0 0,5 2-442 0 0,-5-3 549 0 0,0 1-74 0 0,-1-1 119 0 0,-1 0-40 0 0,1 1-47 0 0,-1-1-50 0 0,0 0-61 0 0,0 0-62 0 0,0 0-68 0 0,0 1-74 0 0,0-1-314 0 0,1 0-592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19:04:31.185"/>
    </inkml:context>
    <inkml:brush xml:id="br0">
      <inkml:brushProperty name="width" value="0.2" units="cm"/>
      <inkml:brushProperty name="height" value="0.2" units="cm"/>
    </inkml:brush>
  </inkml:definitions>
  <inkml:trace contextRef="#ctx0" brushRef="#br0">12368 8196 6081 0 0,'6'-23'5123'0'0,"20"-2"-5166"0"0,-10 12 8 0 0,68-42-31 0 0,164-124 726 0 0,12-54 551 0 0,-108 62-588 0 0,23-81-397 0 0,-132 180 111 0 0,-3-2 1 0 0,25-67-338 0 0,-3-28 369 0 0,19-143-16 0 0,-38 133 175 0 0,19-170-528 0 0,-1-62 372 0 0,-43 284-190 0 0,-6 0-1 0 0,-5-48-181 0 0,-8-259 433 0 0,-27 138-114 0 0,11 80-186 0 0,-12-101 268 0 0,-19 50-264 0 0,-4 67 44 0 0,-26-16 42 0 0,58 173-168 0 0,-1 0 1 0 0,-3 1-1 0 0,-1 1 0 0 0,-9-10-55 0 0,-32-53 22 0 0,-175-239 33 0 0,119 194-81 0 0,-7 6 0 0 0,-5 5 1 0 0,-132-101 25 0 0,142 133-54 0 0,-6 6 1 0 0,-106-60 53 0 0,-207-116-5 0 0,85 82 303 0 0,230 130-314 0 0,-2 6 1 0 0,-3 5 0 0 0,-49-8 15 0 0,-411-114 96 0 0,93 31-76 0 0,14 16 66 0 0,-48-22-46 0 0,345 103-227 0 0,-1 9 0 0 0,-2 8 0 0 0,-38 5 187 0 0,-26 14 33 0 0,-173 4-373 0 0,-103 37 270 0 0,263 4-166 0 0,2 12 0 0 0,-79 31 236 0 0,233-51 13 0 0,-510 80 54 0 0,454-67-255 0 0,2 7 0 0 0,-116 50 188 0 0,-144 81 36 0 0,-89 18-6 0 0,144-26-132 0 0,32-17 96 0 0,67-24-178 0 0,-93 68 184 0 0,47-23 84 0 0,5 6-201 0 0,129-71 272 0 0,-31-31-115 0 0,150-57-90 0 0,-486 132 109 0 0,448-127-103 0 0,103-25-15 0 0,1 0-5 0 0,0 0-26 0 0,0 0 7 0 0,0 0 24 0 0,0 0 39 0 0,0 0 11 0 0,0 0 27 0 0,0 0 52 0 0,0 0-13 0 0,0 0-37 0 0,0 0-2 0 0,0 0 21 0 0,0 0-12 0 0,0 0 20 0 0,0 0-27 0 0,-7 0-2292 0 0,3 0-6360 0 0,-2 1 6917 0 0,4 1-723 0 0</inkml:trace>
  <inkml:trace contextRef="#ctx0" brushRef="#br0" timeOffset="1413">754 1360 2780 0 0,'0'0'1048'0'0,"-11"4"1511"0"0,-31 39-1421 0 0,-80 103 773 0 0,34-36-1326 0 0,7 3 0 0 0,-34 64-585 0 0,-91 76 1108 0 0,176-208-1350 0 0,23-33 166 0 0,-45 44 762 0 0,60-61 240 0 0,40-10-1500 0 0,192 33 704 0 0,19 26 308 0 0,1-12-1 0 0,32-9-437 0 0,-193-18-446 0 0,1 5-1 0 0,91 21 447 0 0,-189-30 62 0 0,-2-1 56 0 0,0 0 94 0 0,0 0-23 0 0,0 0-272 0 0,0 0-176 0 0,0 0-20 0 0,0 0-48 0 0,0 0-166 0 0,21-22-5958 0 0,-4 5 2608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09:38.782"/>
    </inkml:context>
    <inkml:brush xml:id="br0">
      <inkml:brushProperty name="width" value="0.2" units="cm"/>
      <inkml:brushProperty name="height" value="0.2" units="cm"/>
    </inkml:brush>
  </inkml:definitions>
  <inkml:trace contextRef="#ctx0" brushRef="#br0">6860 305 10421 0 0,'-8'0'187'0'0,"0"0"0"0"0,1 0 0 0 0,-1 1 0 0 0,0 0 0 0 0,0 1 0 0 0,1-1 0 0 0,-1 1 0 0 0,1 1 0 0 0,-1-1 0 0 0,1 1 0 0 0,0 1 0 0 0,0-1 0 0 0,0 1 0 0 0,1 0 0 0 0,0 1 0 0 0,-1 0 0 0 0,1 0 0 0 0,1 0 0 0 0,-1 1 0 0 0,1-1 0 0 0,0 1 0 0 0,0 1 0 0 0,1-1 0 0 0,-1 1-187 0 0,-6 14 52 0 0,0-1 1 0 0,2 1 0 0 0,0 0 0 0 0,1 1-1 0 0,2 0 1 0 0,0 0 0 0 0,1 1-1 0 0,1 0 1 0 0,1-1 0 0 0,2 1 0 0 0,0 0-1 0 0,1 0 1 0 0,1 0 0 0 0,1 0-1 0 0,2 0 1 0 0,2 10-53 0 0,-5-26-57 0 0,1 0-1 0 0,0 1 0 0 0,0-1 1 0 0,0 0-1 0 0,1 0 1 0 0,0 0-1 0 0,1-1 1 0 0,-1 1-1 0 0,1-1 0 0 0,1 0 1 0 0,-1 0-1 0 0,1 0 1 0 0,0 0-1 0 0,0-1 1 0 0,1 0-1 0 0,-1 0 0 0 0,1-1 1 0 0,0 1-1 0 0,1-1 1 0 0,-1 0-1 0 0,1-1 0 0 0,-1 0 1 0 0,1 0-1 0 0,0 0 1 0 0,0-1-1 0 0,1 0 1 0 0,-1 0-1 0 0,0-1 0 0 0,1 0 1 0 0,-1 0-1 0 0,1-1 1 0 0,-1 0-1 0 0,0 0 1 0 0,7-1 57 0 0,21-8-718 0 0,-1-1 1 0 0,0-2 0 0 0,0-1-1 0 0,-1-1 1 0 0,-1-2 0 0 0,1-2 717 0 0,-15 8-956 0 0,18-8-2233 0 0,-11 2-1745 0 0</inkml:trace>
  <inkml:trace contextRef="#ctx0" brushRef="#br0" timeOffset="-5871.667">8 78 6133 0 0,'-7'4'6706'0'0,"6"7"-3875"0"0,14 34-4132 0 0,-9-34 2087 0 0,16 51-786 0 0,2-1-1 0 0,3-1 1 0 0,3-1 0 0 0,26 41 0 0 0,-2-7 84 0 0,-4 2 0 0 0,-4 1-1 0 0,-3 8-83 0 0,-25-65-333 0 0,-16-39 272 0 0,0 0 14 0 0,0 0 20 0 0,0 0-20 0 0,0 0 20 0 0,0 0-12 0 0,0 0 14 0 0,0 0-10 0 0,0 0 24 0 0,0 0 27 0 0,0 0 29 0 0,0 0-16 0 0,3 23 307 0 0,-2 28-214 0 0,-1-50-126 0 0,0-1-4 0 0,0 0-10 0 0,3-18-410 0 0,24-87 418 0 0,4 1 0 0 0,4 1 0 0 0,39-74 10 0 0,-38 92-106 0 0,-7 23 288 0 0,-28 61 152 0 0,-1 1 74 0 0,0 0-102 0 0,3 26-722 0 0,7 24 373 0 0,3-2 0 0 0,1 0 1 0 0,2 0-1 0 0,3-1 0 0 0,1-1 0 0 0,14 18 43 0 0,-24-43-21 0 0,-8-16 14 0 0,5 13-70 0 0,1 0 0 0 0,1 0 0 0 0,1-1 0 0 0,1 0 0 0 0,0 0 0 0 0,1-2 0 0 0,0 1 0 0 0,1-1 0 0 0,1-1 0 0 0,1-1 0 0 0,1 1 77 0 0,-15-14 34 0 0,0-1 0 0 0,1 0 1 0 0,-1 0-1 0 0,0 1 0 0 0,0-1 1 0 0,0 0-1 0 0,0 0 0 0 0,0 0 1 0 0,0 0-1 0 0,0-1 1 0 0,0 1-1 0 0,0 0 0 0 0,-1 0 1 0 0,1 0-1 0 0,0-1 0 0 0,-1 1 1 0 0,1 0-1 0 0,-1-1 0 0 0,1 1 1 0 0,-1-1-1 0 0,0 1 0 0 0,0 0 1 0 0,1-1-1 0 0,-1 1 1 0 0,0-1-1 0 0,0 1 0 0 0,0-1 1 0 0,-1 1-1 0 0,1 0 0 0 0,0-1 1 0 0,-1 0-35 0 0,3-11 101 0 0,26-117 230 0 0,4-20 105 0 0,-6-1 0 0 0,0-85-436 0 0,-24 218 67 0 0,-1 2-860 0 0,-4 33-8564 0 0,0-5 4146 0 0</inkml:trace>
  <inkml:trace contextRef="#ctx0" brushRef="#br0" timeOffset="-4918.991">1612 320 1148 0 0,'-52'-52'11800'0'0,"49"50"-11745"0"0,0 0 0 0 0,0 1 1 0 0,0-1-1 0 0,-1 0 0 0 0,1 1 0 0 0,0 0 1 0 0,-1 0-1 0 0,1 0 0 0 0,-1 0 1 0 0,0 1-1 0 0,1-1 0 0 0,-1 1 0 0 0,1 0 1 0 0,-1 0-1 0 0,0 0 0 0 0,1 0 0 0 0,-1 1 1 0 0,1 0-1 0 0,-1-1 0 0 0,1 1 0 0 0,-1 1 1 0 0,1-1-1 0 0,-1 0 0 0 0,1 1 1 0 0,0 0-1 0 0,0-1 0 0 0,0 1 0 0 0,-3 3-55 0 0,-8 9-35 0 0,1 2-1 0 0,0 0 0 0 0,2 0 0 0 0,-1 1 0 0 0,2 1 1 0 0,0 0-1 0 0,1 0 0 0 0,1 0 0 0 0,1 1 0 0 0,1 1 1 0 0,0-1-1 0 0,2 1 0 0 0,0 0 0 0 0,1 0 0 0 0,1 0 1 0 0,0 12 35 0 0,0-16 6 0 0,0 0 0 0 0,0 1 0 0 0,2-1 0 0 0,0 0 0 0 0,1 1 0 0 0,1-1 0 0 0,0 0 1 0 0,1 0-1 0 0,1 0 0 0 0,0 0 0 0 0,1-1 0 0 0,1 1 0 0 0,0-1 0 0 0,1 0 0 0 0,1-1 1 0 0,0 0-1 0 0,1 0 0 0 0,1-1 0 0 0,0 0 0 0 0,1-1 0 0 0,0 0 0 0 0,1 0 0 0 0,0-1 0 0 0,0-1 1 0 0,1 0-1 0 0,1-1 0 0 0,0 0 0 0 0,11 4-6 0 0,-13-7 1 0 0,0 0-1 0 0,1 0 1 0 0,0-2 0 0 0,0 0-1 0 0,0 0 1 0 0,0-1 0 0 0,1-1 0 0 0,-1 0-1 0 0,1-1 1 0 0,0 0 0 0 0,-1-1-1 0 0,1-1 1 0 0,-1 0 0 0 0,1-1 0 0 0,-1 0-1 0 0,1-1 1 0 0,-1 0 0 0 0,0-1-1 0 0,0-1 1 0 0,-1 0 0 0 0,1-1 0 0 0,-1 0-1 0 0,0-1 1 0 0,-1 0 0 0 0,1-1-1 0 0,-2-1 1 0 0,1 1 0 0 0,-1-2-1 0 0,0 1 1 0 0,-1-1 0 0 0,0-1 0 0 0,5-8-1 0 0,-4 1 53 0 0,-1-1 0 0 0,-1 0-1 0 0,0 0 1 0 0,-2-1 0 0 0,0 0 0 0 0,-1 0 0 0 0,-1 0 0 0 0,-1-1 0 0 0,-1 0 0 0 0,-1 1 0 0 0,0-1 0 0 0,-2-6-53 0 0,0 14 61 0 0,0 0 0 0 0,-1 1 0 0 0,0 0 0 0 0,-1-1 0 0 0,-1 1 0 0 0,0 0 0 0 0,-1 1 0 0 0,0-1 0 0 0,0 1-1 0 0,-1 0 1 0 0,-1 0 0 0 0,0 0 0 0 0,0 1 0 0 0,-1 0 0 0 0,0 1 0 0 0,-1 0 0 0 0,0 0 0 0 0,-1 1 0 0 0,1 0 0 0 0,-11-7-61 0 0,3 8 26 0 0,-1-1 0 0 0,0 2 0 0 0,0 1 1 0 0,0 0-1 0 0,0 1 0 0 0,-1 1 0 0 0,1 0 1 0 0,-1 2-1 0 0,0 0 0 0 0,0 1 0 0 0,1 1 0 0 0,-1 1 1 0 0,0 0-1 0 0,1 2 0 0 0,-1 0 0 0 0,1 1 0 0 0,0 0 1 0 0,1 2-1 0 0,-1 0 0 0 0,1 1 0 0 0,1 1 1 0 0,-3 2-27 0 0,14-8-55 0 0,1-1 0 0 0,-1 1 0 0 0,1 0 0 0 0,0 1 0 0 0,0-1 0 0 0,0 1 0 0 0,1-1 0 0 0,-1 1 0 0 0,1 0 0 0 0,0 1 0 0 0,0-1 0 0 0,0 0 0 0 0,0 1 0 0 0,1 0 0 0 0,0-1 0 0 0,-1 5 55 0 0,2-7-187 0 0,1 1-1 0 0,0 0 1 0 0,-1-1 0 0 0,1 1 0 0 0,0 0 0 0 0,1-1-1 0 0,-1 1 1 0 0,0 0 0 0 0,1-1 0 0 0,-1 1 0 0 0,1-1-1 0 0,0 1 1 0 0,0-1 0 0 0,0 1 0 0 0,0-1-1 0 0,1 1 1 0 0,-1-1 0 0 0,1 0 0 0 0,-1 0 0 0 0,1 0-1 0 0,1 2 188 0 0,32 28-5253 0 0,-9-17 1002 0 0</inkml:trace>
  <inkml:trace contextRef="#ctx0" brushRef="#br0" timeOffset="-4082.079">2216 285 8341 0 0,'0'11'1237'0'0,"2"25"-750"0"0,1-1 1 0 0,2 0-1 0 0,2-1 0 0 0,1 1 0 0 0,9 22-487 0 0,102 314 1062 0 0,-112-351-896 0 0,-5-27 1338 0 0,-30-174-1223 0 0,27 152-367 0 0,1 1 0 0 0,1 0 0 0 0,1 0 0 0 0,2 0 0 0 0,1 1 0 0 0,7-23 86 0 0,-9 38-43 0 0,1 0 0 0 0,0 0-1 0 0,1 0 1 0 0,1 1-1 0 0,0-1 1 0 0,0 1 0 0 0,1 1-1 0 0,1-1 1 0 0,-1 1 0 0 0,2 1-1 0 0,-1-1 1 0 0,1 1-1 0 0,1 1 1 0 0,0 0 0 0 0,0 0-1 0 0,3-1 44 0 0,63-22-810 0 0,-3 1-4346 0 0,-64 25 2802 0 0</inkml:trace>
  <inkml:trace contextRef="#ctx0" brushRef="#br0" timeOffset="-3481.012">3021 1 9085 0 0,'-2'59'2523'0'0,"87"574"-304"0"0,-58-317-1773 0 0,-19-285-1595 0 0,-8-31 1042 0 0,0 0 0 0 0,0 1 0 0 0,0-1 0 0 0,0 1 0 0 0,0-1 0 0 0,0 1 0 0 0,0-1 0 0 0,0 0 0 0 0,1 1 0 0 0,-1-1 0 0 0,0 1 0 0 0,0-1 0 0 0,0 0 0 0 0,1 1 0 0 0,-1-1 0 0 0,0 0 0 0 0,0 1 0 0 0,1-1 0 0 0,-1 0 0 0 0,0 0-1 0 0,1 1 1 0 0,-1-1 0 0 0,0 0 0 0 0,1 0 0 0 0,-1 1 0 0 0,1-1 0 0 0,-1 0 0 0 0,0 0 0 0 0,1 0 0 0 0,-1 0 0 0 0,1 0 0 0 0,-1 0 0 0 0,1 1 0 0 0,-1-1 0 0 0,0 0 0 0 0,1 0 0 0 0,-1 0 0 0 0,1-1 0 0 0,-1 1 0 0 0,1 0 0 0 0,-1 0 0 0 0,0 0-1 0 0,1 0 1 0 0,-1 0 0 0 0,1 0 0 0 0,-1 0 0 0 0,0-1 0 0 0,1 1 0 0 0,-1 0 0 0 0,0 0 0 0 0,1-1 0 0 0,-1 1 0 0 0,0 0 0 0 0,1-1 0 0 0,-1 1 0 0 0,0 0 0 0 0,0-1 0 0 0,1 1 0 0 0,-1 0 0 0 0,0-1 0 0 0,0 1 0 0 0,1 0 0 0 0,-1-1 107 0 0,4-7-2073 0 0</inkml:trace>
  <inkml:trace contextRef="#ctx0" brushRef="#br0" timeOffset="-2934.308">3557 213 5945 0 0,'-4'0'4230'0'0,"-16"5"-3622"0"0,-212 134 2688 0 0,170-97-2838 0 0,-73 54 278 0 0,165-92-2882 0 0,2 3 2316 0 0,-1 2 1 0 0,0 2 0 0 0,0 1-1 0 0,-1 1 1 0 0,-1 1 0 0 0,0 2 0 0 0,-1 1-1 0 0,0 1 1 0 0,13 13-171 0 0,83 48 558 0 0,-122-78-571 0 0,203 108 160 0 0,-115-71-3570 0 0,-53-26-1836 0 0,-18-10 122 0 0</inkml:trace>
  <inkml:trace contextRef="#ctx0" brushRef="#br0" timeOffset="-2271.238">4313 341 9053 0 0,'-16'-4'311'0'0,"0"0"0"0"0,0 1 0 0 0,0 1 1 0 0,0 1-1 0 0,-1 0 0 0 0,1 1 0 0 0,0 0 0 0 0,0 1 1 0 0,-1 1-1 0 0,1 1 0 0 0,0 1 0 0 0,1 0 0 0 0,-1 0 1 0 0,1 2-1 0 0,-1 0 0 0 0,-12 8-311 0 0,24-14-16 0 0,0 1-1 0 0,1 0 1 0 0,-1 0 0 0 0,0 0-1 0 0,1 1 1 0 0,-1-1 0 0 0,1 1-1 0 0,-1 0 1 0 0,1 0 0 0 0,0 0-1 0 0,0 1 1 0 0,0-1 0 0 0,0 1-1 0 0,0-1 1 0 0,0 1 0 0 0,1 0-1 0 0,0 0 1 0 0,-1 0 0 0 0,1 0-1 0 0,0 1 1 0 0,0-1 0 0 0,1 1-1 0 0,-1-1 1 0 0,1 1 0 0 0,0-1-1 0 0,-1 1 1 0 0,2 0 0 0 0,-1 0 0 0 0,0 0-1 0 0,1-1 1 0 0,0 1 0 0 0,0 0-1 0 0,0 0 1 0 0,0 0 0 0 0,0 0-1 0 0,1 0 1 0 0,1 3 16 0 0,7 4-70 0 0,0 1 0 0 0,2-1 0 0 0,-1 0-1 0 0,1-1 1 0 0,1 0 0 0 0,0-1 0 0 0,0-1 0 0 0,1 0 0 0 0,0 0 0 0 0,0-1 0 0 0,1-1 0 0 0,0 0-1 0 0,0-1 1 0 0,0 0 0 0 0,1-1 0 0 0,-1-1 0 0 0,2 0 70 0 0,44 16-123 0 0,-48-15 125 0 0,8 2 30 0 0,0 0-1 0 0,0 1 0 0 0,-1 1 0 0 0,0 1 0 0 0,-1 1 1 0 0,0 0-1 0 0,0 2 0 0 0,-1 0 0 0 0,-1 0 0 0 0,0 2 0 0 0,12 13-31 0 0,-26-24 28 0 0,0-1-1 0 0,-1 0 1 0 0,1 1-1 0 0,-1-1 1 0 0,1 0-1 0 0,-1 1 1 0 0,0 0-1 0 0,0-1 1 0 0,-1 1-1 0 0,1 0 1 0 0,0-1-1 0 0,-1 1 1 0 0,0 0-1 0 0,1 0 1 0 0,-1 0-1 0 0,0-1 1 0 0,0 1-1 0 0,-1 0 0 0 0,1 0 1 0 0,-1 0-1 0 0,1-1 1 0 0,-1 1-1 0 0,0 0 1 0 0,0-1-1 0 0,0 1 1 0 0,0-1-1 0 0,-1 1 1 0 0,1-1-1 0 0,-1 1 1 0 0,1-1-1 0 0,-1 0 1 0 0,0 0-1 0 0,0 0 1 0 0,0 0-1 0 0,0 0 1 0 0,0 0-1 0 0,0-1 1 0 0,-1 1-1 0 0,1 0 0 0 0,0-1 1 0 0,-1 0-1 0 0,0 0 1 0 0,1 0-1 0 0,-1 0 1 0 0,0 0-1 0 0,1 0 1 0 0,-1-1-1 0 0,-1 1-27 0 0,-15 5-285 0 0,-1 0 0 0 0,1-1 1 0 0,-1-2-1 0 0,0 0 0 0 0,0-1 0 0 0,0 0 0 0 0,-1-2 0 0 0,1-1 0 0 0,0 0 0 0 0,0-1 0 0 0,0-1 0 0 0,0-1 1 0 0,-4-3 284 0 0,23 7-11 0 0,-30-14-1043 0 0,24-6-2601 0 0,11 8-787 0 0</inkml:trace>
  <inkml:trace contextRef="#ctx0" brushRef="#br0" timeOffset="-1843.63">4705 396 11285 0 0,'-2'3'99'0'0,"0"0"0"0"0,0 0 0 0 0,0 0 0 0 0,1 0 0 0 0,-1 0 0 0 0,1 0 0 0 0,0 0 0 0 0,0 0 0 0 0,0 1 0 0 0,0-1 0 0 0,0 1 0 0 0,1-1 0 0 0,0 0 0 0 0,0 1 0 0 0,-1-1 0 0 0,2 1 0 0 0,-1-1 0 0 0,0 1 1 0 0,1-1-1 0 0,0 0 0 0 0,0 1 0 0 0,0-1 0 0 0,1 2-99 0 0,-2-2 164 0 0,11 56 146 0 0,3-1 0 0 0,2 0-1 0 0,21 49-309 0 0,-18-57 108 0 0,-2 1-1 0 0,-2 1 0 0 0,-3 0 0 0 0,-2 1 0 0 0,-2 2-107 0 0,-7 17 41 0 0,-2-57-360 0 0,0 1 0 0 0,1-1 1 0 0,1 1-1 0 0,1-1 0 0 0,0 0 0 0 0,1 0 0 0 0,0 0 1 0 0,1 0-1 0 0,3 6 319 0 0,34 13-7111 0 0,-31-32 4374 0 0</inkml:trace>
  <inkml:trace contextRef="#ctx0" brushRef="#br0" timeOffset="-1402.109">4698 459 6369 0 0,'-1'-5'169'0'0,"1"0"0"0"0,-1-1 0 0 0,1 1 0 0 0,0 0 0 0 0,0 0 1 0 0,1-1-1 0 0,0 1 0 0 0,0 0 0 0 0,0 0 0 0 0,0 0 1 0 0,1 0-1 0 0,0 0 0 0 0,0 0 0 0 0,0 0 0 0 0,1 1 0 0 0,-1-1 1 0 0,1 1-1 0 0,0-1 0 0 0,0 1 0 0 0,1 0 0 0 0,-1 0 1 0 0,1 1-1 0 0,0-1 0 0 0,4-2-169 0 0,3-3 117 0 0,0 1 0 0 0,1 0 1 0 0,-1 1-1 0 0,2 0 0 0 0,-1 1 1 0 0,1 0-1 0 0,0 1 0 0 0,13-4-117 0 0,-8 6 64 0 0,1 1 0 0 0,0 0 0 0 0,0 1 0 0 0,0 1-1 0 0,0 1 1 0 0,0 1 0 0 0,0 0 0 0 0,-1 1 0 0 0,1 1 0 0 0,-1 1 0 0 0,0 1-1 0 0,0 1 1 0 0,0 0 0 0 0,-1 1 0 0 0,0 1 0 0 0,-1 0 0 0 0,0 1 0 0 0,0 1-1 0 0,5 6-63 0 0,-13-11-15 0 0,0 1 0 0 0,-1 0-1 0 0,0 0 1 0 0,0 0-1 0 0,0 1 1 0 0,-1 0-1 0 0,0 1 1 0 0,-1-1 0 0 0,0 1-1 0 0,0 0 1 0 0,-1 0-1 0 0,0 0 1 0 0,-1 1-1 0 0,0 0 1 0 0,0-1 0 0 0,-1 1-1 0 0,0 0 1 0 0,-1 0-1 0 0,0 0 1 0 0,-1 1-1 0 0,0-1 1 0 0,0 0-1 0 0,-1 0 1 0 0,-1 0 0 0 0,1 0-1 0 0,-2 0 1 0 0,1 0-1 0 0,-1-1 1 0 0,-1 1-1 0 0,0-1 1 0 0,0 0 0 0 0,-1 0-1 0 0,-3 5 16 0 0,-6 1-12 0 0,-2-1-1 0 0,1 0 1 0 0,-2-1 0 0 0,0-1-1 0 0,0-1 1 0 0,-1 0 0 0 0,0-1-1 0 0,-1-1 1 0 0,0-1-1 0 0,-1 0 1 0 0,1-2 0 0 0,-1 0-1 0 0,-1-1 1 0 0,1-1 0 0 0,-1-1-1 0 0,0-1 1 0 0,1-1-1 0 0,-15-1 13 0 0,19 1-313 0 0,1-1-1 0 0,-1-1 0 0 0,0-1 1 0 0,1 0-1 0 0,-1-1 1 0 0,1-1-1 0 0,0 0 0 0 0,0-1 1 0 0,0-1-1 0 0,1 0 0 0 0,0-1 1 0 0,-10-6 313 0 0,6-24-3191 0 0,22 18-1359 0 0</inkml:trace>
  <inkml:trace contextRef="#ctx0" brushRef="#br0" timeOffset="-609.162">6128 465 6141 0 0,'-12'-9'803'0'0,"-1"0"0"0"0,1 0 0 0 0,-2 2 0 0 0,1-1 0 0 0,-1 2 0 0 0,0 0 0 0 0,-1 1 0 0 0,-9-3-803 0 0,6 3 220 0 0,-1 1 0 0 0,0 1 0 0 0,0 1 1 0 0,0 0-1 0 0,0 1 0 0 0,0 1 1 0 0,-1 1-1 0 0,1 1 0 0 0,0 0 0 0 0,-13 5-220 0 0,22-5-30 0 0,0 1-1 0 0,0 0 0 0 0,1 1 1 0 0,-1 0-1 0 0,1 1 0 0 0,0 0 1 0 0,0 1-1 0 0,0-1 0 0 0,1 2 1 0 0,-1-1-1 0 0,2 1 0 0 0,-1 0 1 0 0,1 1-1 0 0,0 0 0 0 0,0 0 1 0 0,1 0-1 0 0,0 1 0 0 0,1 0 1 0 0,0 0-1 0 0,0 0 0 0 0,1 1 1 0 0,0 0-1 0 0,1 0 0 0 0,0 0 1 0 0,1 0-1 0 0,0 0 0 0 0,0 0 1 0 0,1 1-1 0 0,0-1 0 0 0,1 1 1 0 0,0-1-1 0 0,1 1 0 0 0,0-1 1 0 0,1 0-1 0 0,0 1 0 0 0,0-1 1 0 0,1 0-1 0 0,1 0 0 0 0,-1-1 1 0 0,2 1-1 0 0,-1-1 0 0 0,1 0 1 0 0,1 0-1 0 0,0 0 0 0 0,3 3 31 0 0,2-2-23 0 0,0-1 0 0 0,1-1 1 0 0,0 0-1 0 0,1-1 0 0 0,0 0 0 0 0,0 0 0 0 0,0-2 0 0 0,1 0 0 0 0,0 0 1 0 0,0-1-1 0 0,0-1 0 0 0,0 0 0 0 0,0-1 0 0 0,1-1 0 0 0,-1 0 0 0 0,1-1 0 0 0,0 0 1 0 0,-1-1-1 0 0,1-1 0 0 0,-1 0 0 0 0,0-1 0 0 0,0-1 0 0 0,6-2 23 0 0,-10 2-18 0 0,-1 0 0 0 0,1 0 0 0 0,-1-1 0 0 0,0-1 0 0 0,0 0 0 0 0,0 0 0 0 0,-1 0 0 0 0,0-1 0 0 0,0 0 0 0 0,-1-1 0 0 0,0 0 0 0 0,0 0 0 0 0,-1-1 0 0 0,0 1 0 0 0,-1-1 0 0 0,0-1 0 0 0,0 1 0 0 0,0-1 0 0 0,-2 1 0 0 0,1-1 0 0 0,2-11 18 0 0,2-14 74 0 0,-1-1-1 0 0,-2 0 1 0 0,-1-1 0 0 0,-2 1-1 0 0,-1-23-73 0 0,-1 55 159 0 0,-2-22 68 0 0,-6 17 3434 0 0,4 41-5062 0 0,1 4 1319 0 0,2 0 0 0 0,1 1 0 0 0,2-1 0 0 0,1 0 0 0 0,2 0 1 0 0,2 0-1 0 0,1 0 0 0 0,2-1 0 0 0,7 17 82 0 0,-6-24-490 0 0,11 28-3906 0 0,-17-49 1552 0 0,0-5-1534 0 0</inkml:trace>
  <inkml:trace contextRef="#ctx0" brushRef="#br0" timeOffset="590.794">7353 650 9525 0 0,'0'1'1373'0'0,"25"0"-1355"0"0,-10-3 134 0 0,0-1 0 0 0,0 0 1 0 0,0-1-1 0 0,-1-1 1 0 0,1 0-1 0 0,-1-1 0 0 0,0 0 1 0 0,-1-1-1 0 0,1-1 1 0 0,-1 0-1 0 0,-1-1 0 0 0,0-1 1 0 0,0 1-1 0 0,-1-2 0 0 0,0 0 1 0 0,-1 0-1 0 0,0-1 1 0 0,4-6-153 0 0,-11 15 0 0 0,0 0 1 0 0,0 1 0 0 0,0-1 0 0 0,-1 0-1 0 0,1-1 1 0 0,-1 1 0 0 0,0 0-1 0 0,0-1 1 0 0,0 1 0 0 0,0-1 0 0 0,-1 1-1 0 0,0-1 1 0 0,1 0 0 0 0,-1 0 0 0 0,-1 1-1 0 0,1-1 1 0 0,0 0 0 0 0,-1 0 0 0 0,0 0-1 0 0,0 0 1 0 0,0 0 0 0 0,0 0 0 0 0,-1 0-1 0 0,0 0 1 0 0,1 0 0 0 0,-1 0-1 0 0,-1 1 1 0 0,1-1 0 0 0,0 0 0 0 0,-1 1-1 0 0,0-1 1 0 0,0 1 0 0 0,0-1 0 0 0,0 1-1 0 0,-1 0 1 0 0,1 0 0 0 0,-1 0 0 0 0,0 0-1 0 0,0 1 1 0 0,0-1 0 0 0,0 1 0 0 0,0-1-1 0 0,0 1 1 0 0,-1 0 0 0 0,1 0 0 0 0,-1 1-1 0 0,-2-2 0 0 0,-9 3 24 0 0,0 0-1 0 0,1 1 1 0 0,-1 1-1 0 0,1 0 1 0 0,0 1-1 0 0,-1 1 1 0 0,1 0-1 0 0,1 0 1 0 0,-1 2-1 0 0,1 0 1 0 0,-1 0-1 0 0,2 1 1 0 0,-1 1-1 0 0,1 0 1 0 0,0 1-1 0 0,1 0 1 0 0,0 1-1 0 0,0 0 1 0 0,-3 6-24 0 0,6-9 93 0 0,1 1 1 0 0,0-1-1 0 0,1 2 0 0 0,-1-1 1 0 0,2 1-1 0 0,-1 0 0 0 0,1 0 1 0 0,1 0-1 0 0,0 1 0 0 0,0 0 1 0 0,1 0-1 0 0,0 0 0 0 0,0 0 1 0 0,1 0-1 0 0,1 0 0 0 0,0 1 1 0 0,0-1-1 0 0,1 1 0 0 0,1 7-93 0 0,1-11 28 0 0,2 0-1 0 0,-1-1 0 0 0,1 1 0 0 0,0-1 1 0 0,0 0-1 0 0,0 0 0 0 0,1 0 0 0 0,0-1 0 0 0,1 1 1 0 0,-1-1-1 0 0,1 0 0 0 0,0-1 0 0 0,0 1 1 0 0,0-1-1 0 0,0-1 0 0 0,1 1 0 0 0,0-1 1 0 0,0 0-28 0 0,24 10 22 0 0,0-1 0 0 0,0-1 1 0 0,1-2-1 0 0,0-1 0 0 0,1-2 1 0 0,0-1-1 0 0,0-1 1 0 0,0-2-1 0 0,0-2 0 0 0,0-1 1 0 0,0-1-1 0 0,11-3-22 0 0,118-29-1755 0 0,-59-1-3601 0 0,-88 29 1370 0 0,-5 0-1589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4:33.803"/>
    </inkml:context>
    <inkml:brush xml:id="br0">
      <inkml:brushProperty name="width" value="0.1" units="cm"/>
      <inkml:brushProperty name="height" value="0.1" units="cm"/>
    </inkml:brush>
  </inkml:definitions>
  <inkml:trace contextRef="#ctx0" brushRef="#br0">694 659 3784 0 0,'-4'-12'5978'0'0,"-6"0"-3305"0"0,-34-14-2806 0 0,35 22 757 0 0,-21-9-331 0 0,-1 1 0 0 0,0 2-1 0 0,0 1 1 0 0,-1 1 0 0 0,0 2 0 0 0,-1 1 0 0 0,1 2 0 0 0,-1 1-1 0 0,-29 3-292 0 0,50-2-63 0 0,1 1 0 0 0,-1 0 0 0 0,1 1 0 0 0,0 1 0 0 0,-1 0 0 0 0,1 0 0 0 0,0 1-1 0 0,0 1 1 0 0,0-1 0 0 0,0 2 0 0 0,1 0 0 0 0,0 0 0 0 0,0 1 0 0 0,0 0-1 0 0,1 0 1 0 0,0 1 0 0 0,0 0 0 0 0,0 1 0 0 0,1 0 0 0 0,0 1 0 0 0,1-1 0 0 0,0 2-1 0 0,0-1 1 0 0,1 1 0 0 0,0 0 0 0 0,1 0 0 0 0,0 0 0 0 0,1 1 0 0 0,0-1 0 0 0,0 1-1 0 0,1 0 1 0 0,0 2 63 0 0,2 0-46 0 0,0 0 0 0 0,0 0 0 0 0,1 0 0 0 0,1 0 0 0 0,0 0 0 0 0,1 0 0 0 0,0 0 0 0 0,1-1 0 0 0,0 1 0 0 0,1-1 0 0 0,1 0 0 0 0,0 0 0 0 0,1 0 0 0 0,0 0 0 0 0,0-1 0 0 0,1 0 0 0 0,1-1 0 0 0,0 1 0 0 0,0-1 0 0 0,1-1 0 0 0,0 0 0 0 0,1 0 0 0 0,0-1 0 0 0,5 4 46 0 0,-8-9-26 0 0,-1-1-1 0 0,1 1 1 0 0,0-1-1 0 0,0 0 1 0 0,0-1 0 0 0,0 1-1 0 0,1-1 1 0 0,-1-1-1 0 0,0 1 1 0 0,0-1-1 0 0,0-1 1 0 0,1 1 0 0 0,-1-1-1 0 0,0-1 1 0 0,0 1-1 0 0,0-1 1 0 0,0 0 0 0 0,0-1-1 0 0,-1 1 1 0 0,1-1-1 0 0,-1-1 1 0 0,1 1-1 0 0,-1-1 1 0 0,0 0 0 0 0,-1-1-1 0 0,1 0 1 0 0,3-4 26 0 0,21-23 94 0 0,-2-1-1 0 0,-2-1 1 0 0,-1-2 0 0 0,-1 0 0 0 0,-2-2 0 0 0,-2 0 0 0 0,-2-2 0 0 0,-1 0-1 0 0,9-34-93 0 0,-10 12 119 0 0,-3-1-1 0 0,-2 0 1 0 0,-3 0-1 0 0,-3-1 1 0 0,-3 0-1 0 0,-4-49-118 0 0,2 57 332 0 0,-4 2 836 0 0,4 53-694 0 0,-7 16-273 0 0,-11 122-1187 0 0,11-60 907 0 0,3 0-1 0 0,4 0 1 0 0,3 0 0 0 0,4 0-1 0 0,3 0 1 0 0,3-1 0 0 0,3-1-1 0 0,4 0 1 0 0,18 40 79 0 0,-38-114-5 0 0,7 18-286 0 0,0 0 1 0 0,2-1-1 0 0,0 0 1 0 0,1 0-1 0 0,1-1 1 0 0,8 11 290 0 0,-18-28-131 0 0,0 1 0 0 0,0-1 0 0 0,-1 0 0 0 0,1 1 0 0 0,0-1 0 0 0,0 0 0 0 0,-1 0 0 0 0,1 1 0 0 0,0-1 0 0 0,0 0 0 0 0,0 0 0 0 0,-1 0 0 0 0,1 0 0 0 0,0 0 0 0 0,0 0 0 0 0,0 0-1 0 0,-1 0 1 0 0,1-1 0 0 0,0 1 0 0 0,0 0 0 0 0,0 0 0 0 0,-1-1 0 0 0,1 1 0 0 0,0 0 0 0 0,0-1 0 0 0,-1 1 0 0 0,1-1 0 0 0,0 1 0 0 0,-1-1 0 0 0,1 1 0 0 0,-1-1 0 0 0,1 1 0 0 0,-1-1 0 0 0,1 0 0 0 0,-1 1 0 0 0,1-1 0 0 0,-1 0 0 0 0,1 0 0 0 0,-1 1 0 0 0,0-1 0 0 0,1 0 0 0 0,-1 0 0 0 0,0 1 0 0 0,0-1 0 0 0,0 0 0 0 0,0 0 0 0 0,0 0 0 0 0,0 1 0 0 0,0-1 0 0 0,0 0 0 0 0,0 0 131 0 0,2-3-165 0 0,5-13-1798 0 0</inkml:trace>
  <inkml:trace contextRef="#ctx0" brushRef="#br0" timeOffset="449.024">1163 538 8633 0 0,'-120'23'3551'0'0,"114"-20"-3541"0"0,-1 0 1 0 0,0 1-1 0 0,1 0 0 0 0,0 1 0 0 0,0-1 0 0 0,0 1 1 0 0,0 0-1 0 0,1 0 0 0 0,0 1 0 0 0,0 0 0 0 0,0 0 1 0 0,1 0-1 0 0,0 0 0 0 0,0 1 0 0 0,0 1-10 0 0,0 0-71 0 0,0 0 0 0 0,1 0-1 0 0,1 0 1 0 0,-1 0 0 0 0,1 1 0 0 0,1-1-1 0 0,-1 1 1 0 0,2-1 0 0 0,-1 1 0 0 0,1 0 0 0 0,0-1-1 0 0,1 1 1 0 0,0-1 0 0 0,0 1 0 0 0,1-1-1 0 0,0 1 1 0 0,0-1 0 0 0,1 0 0 0 0,3 6 71 0 0,-2-9-15 0 0,0 1-1 0 0,0-1 1 0 0,1 0 0 0 0,-1 0 0 0 0,1-1 0 0 0,1 1 0 0 0,-1-1 0 0 0,0 0 0 0 0,1-1 0 0 0,0 1-1 0 0,0-1 1 0 0,0 0 0 0 0,0-1 0 0 0,1 1 0 0 0,-1-1 0 0 0,1 0 0 0 0,-1-1 0 0 0,1 0 0 0 0,-1 0-1 0 0,1 0 1 0 0,0-1 0 0 0,0 0 0 0 0,-1 0 0 0 0,1 0 0 0 0,0-1 0 0 0,0 0 0 0 0,-1-1 0 0 0,1 0-1 0 0,-1 0 1 0 0,1 0 0 0 0,-1 0 0 0 0,0-1 0 0 0,0 0 0 0 0,0-1 0 0 0,0 1 0 0 0,-1-1-1 0 0,1 0 1 0 0,-1 0 0 0 0,0-1 0 0 0,0 0 0 0 0,-1 0 0 0 0,1-1 15 0 0,10-11 88 0 0,-1-1 0 0 0,-1 0-1 0 0,0-1 1 0 0,-2-1 0 0 0,0 0 0 0 0,-1-1 0 0 0,-1 0 0 0 0,-1 0-1 0 0,-1-1 1 0 0,-1 0 0 0 0,3-19-88 0 0,-7 21-17 0 0,-1 36-553 0 0,0 21 349 0 0,42 176-14 0 0,9-103-104 0 0,8-60-4083 0 0,-44-47 1941 0 0,1-5-549 0 0</inkml:trace>
  <inkml:trace contextRef="#ctx0" brushRef="#br0" timeOffset="698.013">1643 143 6693 0 0,'0'0'2184'0'0,"0"0"-1051"0"0,0 0-917 0 0,0 17 175 0 0,0 8-332 0 0,16 244-214 0 0,87 212 76 0 0,-92-355-1632 0 0,-11-124 297 0 0,0-8-2911 0 0,0-14 1333 0 0</inkml:trace>
  <inkml:trace contextRef="#ctx0" brushRef="#br0" timeOffset="919.394">1348 580 8225 0 0,'34'-13'1453'0'0,"-22"10"-1340"0"0,264-56-641 0 0,-89 44-2620 0 0,-91 18-190 0 0,-43 6 561 0 0</inkml:trace>
  <inkml:trace contextRef="#ctx0" brushRef="#br0" timeOffset="1218.366">2065 562 7585 0 0,'-5'0'236'0'0,"0"0"0"0"0,0 0 0 0 0,0 1 1 0 0,0 0-1 0 0,0 0 0 0 0,0 1 0 0 0,0-1 1 0 0,1 1-1 0 0,-1 0 0 0 0,1 0 0 0 0,-1 0 1 0 0,1 1-1 0 0,0 0 0 0 0,0 0 0 0 0,0 0 1 0 0,0 0-1 0 0,0 0 0 0 0,1 1 1 0 0,-2 2-237 0 0,-1 2 1 0 0,1 0 0 0 0,-1 0 0 0 0,2 1 1 0 0,-1 0-1 0 0,1 0 0 0 0,1 0 1 0 0,-1 1-1 0 0,2-1 0 0 0,-1 1 1 0 0,1 0-1 0 0,1 0 0 0 0,0-1 0 0 0,0 1 1 0 0,1 4-2 0 0,0-12-22 0 0,1 1 0 0 0,-1-1 1 0 0,1 0-1 0 0,0 1 0 0 0,0-1 0 0 0,0 0 1 0 0,0 0-1 0 0,0 0 0 0 0,0 0 0 0 0,0 0 1 0 0,1 0-1 0 0,-1 0 0 0 0,1 0 0 0 0,-1-1 1 0 0,1 1-1 0 0,0 0 0 0 0,0-1 0 0 0,0 0 1 0 0,0 1-1 0 0,0-1 0 0 0,0 0 0 0 0,0 0 1 0 0,0 0-1 0 0,0 0 0 0 0,0 0 0 0 0,1-1 1 0 0,-1 1-1 0 0,0-1 0 0 0,1 1 0 0 0,-1-1 1 0 0,0 0-1 0 0,1 0 0 0 0,-1 0 0 0 0,0 0 1 0 0,1 0-1 0 0,-1 0 0 0 0,0-1 0 0 0,1 1 1 0 0,-1-1-1 0 0,0 0 0 0 0,0 0 0 0 0,1 0 1 0 0,-1 0-1 0 0,0 0 0 0 0,0 0 0 0 0,0 0 1 0 0,0-1-1 0 0,-1 1 0 0 0,1-1 1 0 0,0 1-1 0 0,0-1 0 0 0,0-1 22 0 0,14-12 93 0 0,0-2 0 0 0,-1 1 0 0 0,-1-2-1 0 0,-1 0 1 0 0,-1-1 0 0 0,8-13-93 0 0,-16 25-4 0 0,12 60-20 0 0,43 140-2056 0 0,-51-180 33 0 0,2-7-592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5:43.028"/>
    </inkml:context>
    <inkml:brush xml:id="br0">
      <inkml:brushProperty name="width" value="0.1" units="cm"/>
      <inkml:brushProperty name="height" value="0.1" units="cm"/>
    </inkml:brush>
  </inkml:definitions>
  <inkml:trace contextRef="#ctx0" brushRef="#br0">404 601 1656 0 0,'0'0'2542'0'0,"0"0"-829"0"0,0 0-848 0 0,0 0-465 0 0,0 0-20 0 0,0 0 165 0 0,0 0 160 0 0,0 0-8 0 0,-1-30 3973 0 0,-77 3-4200 0 0,61 24-534 0 0,1-1 28 0 0,0 0 1 0 0,-1 2 0 0 0,1 0 0 0 0,0 1 0 0 0,-1 0 0 0 0,1 1-1 0 0,-1 1 1 0 0,1 1 0 0 0,-1 0 0 0 0,1 1 0 0 0,0 1-1 0 0,0 1 1 0 0,1 0 0 0 0,-1 1 35 0 0,10-1-43 0 0,0 0 1 0 0,1 0-1 0 0,0 1 0 0 0,0 0 0 0 0,0 0 1 0 0,1 1-1 0 0,0-1 0 0 0,0 1 0 0 0,1 0 1 0 0,-1 0-1 0 0,2 0 0 0 0,-1 0 1 0 0,1 1-1 0 0,0-1 0 0 0,0 1 0 0 0,1-1 1 0 0,0 1-1 0 0,0 0 0 0 0,1-1 0 0 0,0 1 1 0 0,1 0-1 0 0,-1-1 0 0 0,2 1 1 0 0,-1 0-1 0 0,1 0 43 0 0,2 3-62 0 0,0 1 1 0 0,0-1-1 0 0,2 0 0 0 0,-1 0 1 0 0,1-1-1 0 0,1 0 1 0 0,0 0-1 0 0,0-1 0 0 0,1 1 1 0 0,0-1-1 0 0,1-1 0 0 0,4 4 62 0 0,97 48-237 0 0,-99-57 236 0 0,1 1-1 0 0,-1 1 1 0 0,-1 0-1 0 0,1 0 1 0 0,-1 1-1 0 0,0 1 1 0 0,0-1-1 0 0,0 2 0 0 0,-1-1 1 0 0,0 1-1 0 0,-1 1 1 0 0,0-1-1 0 0,0 2 1 0 0,-1-1 1 0 0,-5-5 46 0 0,0 0 1 0 0,0 0-1 0 0,0 0 1 0 0,-1 0-1 0 0,0 0 1 0 0,0 0-1 0 0,0 1 1 0 0,0-1-1 0 0,-1 0 1 0 0,0 1-1 0 0,0-1 1 0 0,0 0-1 0 0,0 1 1 0 0,-1-1-1 0 0,1 0 1 0 0,-1 0-1 0 0,0 1 1 0 0,0-1-1 0 0,-1 0 1 0 0,1 0-1 0 0,-1 0 1 0 0,0 0-1 0 0,0-1 1 0 0,0 1-1 0 0,-1 0 1 0 0,1-1-1 0 0,-1 0 1 0 0,0 1 0 0 0,0-1-1 0 0,0 0 1 0 0,-1 0-47 0 0,-8 8 128 0 0,1-1 0 0 0,-2-1 0 0 0,1 0 0 0 0,-1-1 0 0 0,0 0 0 0 0,-1-1 1 0 0,0 0-1 0 0,-5 1-128 0 0,10-5-81 0 0,0 0 0 0 0,-1-1 0 0 0,1 0 0 0 0,-1 0 0 0 0,1-1 0 0 0,-1 0 0 0 0,0-1 0 0 0,1 0 0 0 0,-1 0 0 0 0,-5-2 81 0 0,13 1-217 0 0,1 0 0 0 0,0-1 1 0 0,-1 1-1 0 0,1-1 0 0 0,0 1 0 0 0,0-1 0 0 0,0 0 0 0 0,0 1 0 0 0,0-1 0 0 0,0 0 0 0 0,1 0 1 0 0,-1 0-1 0 0,0 1 0 0 0,1-1 0 0 0,0 0 0 0 0,-1 0 0 0 0,1 0 0 0 0,0 0 0 0 0,0 0 0 0 0,0 0 0 0 0,0 0 1 0 0,0 0-1 0 0,1 0 0 0 0,-1 0 0 0 0,0 0 0 0 0,1 0 0 0 0,0 1 0 0 0,-1-1 0 0 0,1 0 0 0 0,0 0 0 0 0,0 1 1 0 0,0-1-1 0 0,0 0 0 0 0,0 1 0 0 0,2-2 217 0 0,8-10-1732 0 0,0 2-550 0 0</inkml:trace>
  <inkml:trace contextRef="#ctx0" brushRef="#br0" timeOffset="446.994">552 38 1736 0 0,'0'-38'7718'0'0,"0"38"-7237"0"0,0 0-130 0 0,0 0-69 0 0,0 27 232 0 0,7 278 460 0 0,-6 200-816 0 0,2-409-166 0 0,4-1-1 0 0,5 0 1 0 0,6 9 8 0 0,-18-104-74 0 0,0-1 1 0 0,1 1-1 0 0,-1 0 0 0 0,1-1 1 0 0,-1 1-1 0 0,1-1 0 0 0,-1 1 1 0 0,1 0-1 0 0,-1-1 0 0 0,1 1 1 0 0,-1 0-1 0 0,1 0 0 0 0,-1 0 1 0 0,1-1-1 0 0,0 1 0 0 0,-1 0 1 0 0,1 0-1 0 0,-1 0 0 0 0,1 0 0 0 0,-1 0 1 0 0,1 0-1 0 0,0 0 0 0 0,-1 0 1 0 0,1 0-1 0 0,-1 0 0 0 0,1 0 1 0 0,0 1-1 0 0,-1-1 0 0 0,1 0 1 0 0,-1 0-1 0 0,1 0 0 0 0,-1 1 1 0 0,1-1-1 0 0,-1 0 0 0 0,1 1 1 0 0,-1-1-1 0 0,1 0 0 0 0,-1 1 0 0 0,1-1 1 0 0,-1 1-1 0 0,0-1 0 0 0,1 1 1 0 0,-1-1-1 0 0,0 1 0 0 0,1-1 1 0 0,-1 1-1 0 0,0-1 0 0 0,0 1 1 0 0,1-1-1 0 0,-1 1 0 0 0,0 0 1 0 0,0-1-1 0 0,0 1 0 0 0,0-1 1 0 0,0 1-1 0 0,0 0 0 0 0,0-1 0 0 0,0 1 1 0 0,0-1-1 0 0,0 1 0 0 0,0 0 1 0 0,0-1-1 0 0,0 1 0 0 0,-1-1 1 0 0,1 1-1 0 0,0-1 0 0 0,0 1 1 0 0,-1-1 73 0 0,9-39-3663 0 0,-1 3 967 0 0</inkml:trace>
  <inkml:trace contextRef="#ctx0" brushRef="#br0" timeOffset="701.993">389 757 5080 0 0,'-11'-6'5184'0'0,"27"2"-5080"0"0,-5 2-109 0 0,298-127-1483 0 0,-159 90-2220 0 0,-115 31 1466 0 0,-9 2-683 0 0</inkml:trace>
  <inkml:trace contextRef="#ctx0" brushRef="#br0" timeOffset="1160.994">1139 656 1200 0 0,'0'0'3668'0'0,"0"0"-1496"0"0,-12 4 706 0 0,5 4-2758 0 0,-1-1 1 0 0,1 2 0 0 0,0-1 0 0 0,1 1 0 0 0,0 0 0 0 0,0 1 0 0 0,1-1 0 0 0,0 1 0 0 0,1 0 0 0 0,0 1-1 0 0,1-1 1 0 0,-1 5-121 0 0,-2 7-98 0 0,1 1 0 0 0,1 1-1 0 0,1-1 1 0 0,1 0 0 0 0,1 1 0 0 0,1 0-1 0 0,3 18 99 0 0,-3-37-35 0 0,1 0 0 0 0,0 0 0 0 0,0 0 0 0 0,1 0-1 0 0,-1-1 1 0 0,1 1 0 0 0,0 0 0 0 0,0-1 0 0 0,0 1 0 0 0,1-1-1 0 0,0 0 1 0 0,0 0 0 0 0,0 0 0 0 0,0 0 0 0 0,0 0-1 0 0,1 0 1 0 0,0-1 0 0 0,0 0 0 0 0,0 0 0 0 0,0 0 0 0 0,0 0-1 0 0,0-1 1 0 0,1 0 0 0 0,-1 1 0 0 0,1-2 0 0 0,0 1-1 0 0,0 0 1 0 0,0-1 0 0 0,-1 0 0 0 0,4 0 35 0 0,0-1 26 0 0,1 0 0 0 0,-1 0 1 0 0,1-1-1 0 0,-1 0 0 0 0,0-1 0 0 0,0 1 1 0 0,0-2-1 0 0,1 1 0 0 0,-2-1 0 0 0,1 0 0 0 0,0-1 1 0 0,-1 0-1 0 0,0 0 0 0 0,1-1 0 0 0,-2 0 1 0 0,1 0-1 0 0,-1 0 0 0 0,1-1 0 0 0,-1 0 1 0 0,-1 0-1 0 0,1-1 0 0 0,-1 0 0 0 0,-1 1 0 0 0,3-5-26 0 0,1-2-35 0 0,-1-1-1 0 0,0 1 1 0 0,-1-2-1 0 0,0 1 0 0 0,-1-1 1 0 0,-1 1-1 0 0,0-1 1 0 0,-1-1-1 0 0,-1 1 0 0 0,-1 0 1 0 0,0-1-1 0 0,0 1 1 0 0,-2-1 35 0 0,1 13-10 0 0,0 0 1 0 0,0-1 0 0 0,-1 1 0 0 0,1-1 0 0 0,-1 1 0 0 0,0 0 0 0 0,0 0-1 0 0,-1-1 1 0 0,1 1 0 0 0,0 0 0 0 0,-1 0 0 0 0,0 0 0 0 0,0 0 0 0 0,0 1 0 0 0,0-1-1 0 0,0 0 1 0 0,-1 1 0 0 0,1 0 0 0 0,-1-1 0 0 0,1 1 0 0 0,-1 0 0 0 0,0 0-1 0 0,0 1 1 0 0,0-1 0 0 0,0 0 0 0 0,0 1 0 0 0,0 0 0 0 0,0 0 0 0 0,-1 0-1 0 0,1 0 1 0 0,0 0 0 0 0,-1 1 0 0 0,1-1 0 0 0,-1 1 0 0 0,1 0 0 0 0,0 0 0 0 0,-1 0-1 0 0,0 1 10 0 0,-5-1-30 0 0,0 1 1 0 0,0 0-1 0 0,0 1 0 0 0,0 0 0 0 0,1 1 0 0 0,-1-1 0 0 0,1 1 0 0 0,-1 1 0 0 0,1 0 0 0 0,0 0 0 0 0,0 1 0 0 0,1 0 0 0 0,0 0 1 0 0,-3 2 28 0 0,5-2-190 0 0,-1-1-1 0 0,1 1 0 0 0,0 0 0 0 0,1 0 0 0 0,-1 0 1 0 0,1 1-1 0 0,0 0 0 0 0,1 0 0 0 0,-1 0 0 0 0,1 0 1 0 0,0 0-1 0 0,1 1 0 0 0,-1-1 0 0 0,1 1 0 0 0,1 0 1 0 0,-1 0-1 0 0,1 0 0 0 0,0-1 0 0 0,1 1 0 0 0,0 0 1 0 0,0 0-1 0 0,0 4 192 0 0,7-3-1496 0 0,0-2-282 0 0</inkml:trace>
  <inkml:trace contextRef="#ctx0" brushRef="#br0" timeOffset="1949.528">1690 638 3220 0 0,'0'0'3794'0'0,"0"0"-2280"0"0,0 10-1066 0 0,31 225 1414 0 0,-15-158-1548 0 0,-9-27 131 0 0,-6-26-25 0 0,-1-23-277 0 0,0-1 55 0 0,0 0 39 0 0,0 0 48 0 0,0 0 7 0 0,0 0-67 0 0,0 0-91 0 0,0 0-83 0 0,0 0-114 0 0,0 0-67 0 0,0 0 3 0 0,0 0 70 0 0,0-30 2389 0 0,-11-197-2674 0 0,26 103-524 0 0,-14 121 811 0 0,1-1-1 0 0,-1 0 0 0 0,1 1 1 0 0,-1-1-1 0 0,1 1 0 0 0,1-1 1 0 0,-1 1-1 0 0,0 0 0 0 0,1 0 1 0 0,-1 0-1 0 0,1 0 0 0 0,0 0 1 0 0,0 1-1 0 0,0-1 0 0 0,0 1 1 0 0,1 0-1 0 0,-1 0 0 0 0,1 0 1 0 0,-1 0-1 0 0,1 1 0 0 0,0 0 1 0 0,-1-1-1 0 0,1 1 0 0 0,0 0 1 0 0,0 1-1 0 0,0-1 0 0 0,0 1 1 0 0,0 0-1 0 0,3 0 56 0 0,5 1-147 0 0,1 0-1 0 0,-1 1 0 0 0,1 1 1 0 0,-1 0-1 0 0,0 1 1 0 0,0 0-1 0 0,0 1 1 0 0,-1 0-1 0 0,0 1 1 0 0,6 4 147 0 0,65 26-4583 0 0,-56-27 2670 0 0,-8-2-375 0 0</inkml:trace>
  <inkml:trace contextRef="#ctx0" brushRef="#br0" timeOffset="2330.53">2211 843 5869 0 0,'0'0'1503'0'0,"0"0"-1028"0"0,0 0-216 0 0,0 0 134 0 0,12-3-187 0 0,-6-2 28 0 0,0 0 0 0 0,0 0 0 0 0,0-1-1 0 0,-1 0 1 0 0,0 0 0 0 0,0 0 0 0 0,0-1-1 0 0,-1 0 1 0 0,0 0 0 0 0,0 0 0 0 0,-1 0-1 0 0,2-4-233 0 0,4-61 1661 0 0,-11 71-1618 0 0,0 0 0 0 0,1 0-1 0 0,-1 1 1 0 0,0-1 0 0 0,0 0-1 0 0,0 1 1 0 0,0-1 0 0 0,0 1-1 0 0,0-1 1 0 0,0 1 0 0 0,0 0-1 0 0,0 0 1 0 0,0 0 0 0 0,0 0-1 0 0,0 0 1 0 0,0 0 0 0 0,0 1-1 0 0,0-1 1 0 0,0 1 0 0 0,1-1-1 0 0,-1 1 1 0 0,0 0 0 0 0,0 0-1 0 0,0 0 1 0 0,1 0 0 0 0,-1 0-1 0 0,0 0-42 0 0,-6 4-100 0 0,0 1-1 0 0,0 0 0 0 0,0 1 1 0 0,1 0-1 0 0,0 0 1 0 0,0 0-1 0 0,1 1 0 0 0,0 0 1 0 0,0 0-1 0 0,1 0 0 0 0,0 1 1 0 0,1 0-1 0 0,0 0 1 0 0,0 0-1 0 0,1 0 0 0 0,0 1 1 0 0,0-1-1 0 0,1 1 0 0 0,0 0 1 0 0,1 0-1 0 0,0 0 1 0 0,1 0-1 0 0,0 0 0 0 0,1 0 1 0 0,0-1-1 0 0,0 2 101 0 0,1-4-30 0 0,-1-1 1 0 0,1 0-1 0 0,0 1 0 0 0,1-1 1 0 0,0 0-1 0 0,0 0 0 0 0,0-1 0 0 0,0 1 1 0 0,1-1-1 0 0,0 1 0 0 0,0-1 1 0 0,1 0-1 0 0,-1-1 0 0 0,1 1 0 0 0,0-1 1 0 0,0 0-1 0 0,1 0 0 0 0,-1 0 1 0 0,1-1-1 0 0,0 0 0 0 0,0 0 0 0 0,0 0 1 0 0,0-1-1 0 0,0 0 0 0 0,6 1 30 0 0,3 1-232 0 0,-1-1-1 0 0,0-1 1 0 0,1 0-1 0 0,0-1 1 0 0,-1 0-1 0 0,1-2 0 0 0,-1 1 1 0 0,1-2-1 0 0,0 0 1 0 0,-1-1-1 0 0,5-1 233 0 0,12-8-758 0 0,0 0 0 0 0,-2-2 0 0 0,1-1 0 0 0,-2-1 0 0 0,0-2 0 0 0,-1-1 0 0 0,6-6 758 0 0,21-21-1572 0 0</inkml:trace>
  <inkml:trace contextRef="#ctx0" brushRef="#br0" timeOffset="2512.552">2824 626 3940 0 0,'-21'0'3647'0'0,"-32"3"3258"0"0,52-3-6863 0 0,-1 1 0 0 0,1-1 0 0 0,-1 1-1 0 0,1 0 1 0 0,-1 0 0 0 0,1 0-1 0 0,0 0 1 0 0,-1 0 0 0 0,1 0-1 0 0,0 0 1 0 0,0 0 0 0 0,0 0 0 0 0,0 0-1 0 0,0 1 1 0 0,0-1 0 0 0,0 1-1 0 0,0-1 1 0 0,1 0 0 0 0,-1 1-1 0 0,0-1 1 0 0,1 1 0 0 0,0-1 0 0 0,-1 1-1 0 0,1 0 1 0 0,0-1 0 0 0,-1 1-1 0 0,1-1 1 0 0,0 1 0 0 0,0 0-1 0 0,1 1-41 0 0,0 13-102 0 0,1 0-1 0 0,1 0 0 0 0,1 0 1 0 0,1 0-1 0 0,0-1 0 0 0,0 1 1 0 0,2-1-1 0 0,0-1 0 0 0,1 1 0 0 0,0-1 1 0 0,1 0-1 0 0,5 5 103 0 0,40 76-8 0 0,-52-93 22 0 0,0 0 0 0 0,-1 0-1 0 0,1 1 1 0 0,0-1 0 0 0,-1 0-1 0 0,0 1 1 0 0,1-1 0 0 0,-1 1-1 0 0,0 0 1 0 0,0-1-1 0 0,-1 1 1 0 0,1 0 0 0 0,-1 0-1 0 0,1-1 1 0 0,-1 1 0 0 0,0 0-1 0 0,0 0 1 0 0,0 0 0 0 0,0-1-1 0 0,0 1 1 0 0,-1 0 0 0 0,0 0-1 0 0,1-1 1 0 0,-1 1 0 0 0,0 0-1 0 0,0-1 1 0 0,0 1-1 0 0,-1-1 1 0 0,1 1 0 0 0,0-1-1 0 0,-1 1 1 0 0,0-1 0 0 0,0 0-1 0 0,1 0 1 0 0,-1 0 0 0 0,0 0-1 0 0,-1 0 1 0 0,1 0 0 0 0,0-1-1 0 0,-1 1 1 0 0,1-1 0 0 0,0 0-1 0 0,-1 1 1 0 0,0-1-1 0 0,1 0 1 0 0,-1 0 0 0 0,0-1-1 0 0,1 1 1 0 0,-1 0 0 0 0,0-1-1 0 0,0 0-13 0 0,-5 1-491 0 0,1-1-1 0 0,-1-1 1 0 0,0 1-1 0 0,0-1 1 0 0,0-1-1 0 0,1 1 1 0 0,-1-1-1 0 0,1-1 1 0 0,-1 1-1 0 0,1-1 1 0 0,0 0-1 0 0,0-1 1 0 0,0 0-1 0 0,1 0 1 0 0,-1 0-1 0 0,1-1 0 0 0,0 0 1 0 0,0 0 491 0 0,-30-30-4280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4:27.015"/>
    </inkml:context>
    <inkml:brush xml:id="br0">
      <inkml:brushProperty name="width" value="0.1" units="cm"/>
      <inkml:brushProperty name="height" value="0.1" units="cm"/>
    </inkml:brush>
  </inkml:definitions>
  <inkml:trace contextRef="#ctx0" brushRef="#br0">127 817 1384 0 0,'0'0'2897'0'0,"0"0"-1390"0"0,0 0-1143 0 0,0 0-220 0 0,0 0 148 0 0,0 0 28 0 0,25 0-185 0 0,174 14-17 0 0,-196-14-129 0 0,0 0-1 0 0,-1 0 1 0 0,1-1-1 0 0,0 1 1 0 0,0-1-1 0 0,0 0 0 0 0,-1 1 1 0 0,1-1-1 0 0,0 0 1 0 0,-1-1-1 0 0,1 1 1 0 0,-1 0-1 0 0,1-1 0 0 0,-1 1 1 0 0,0-1-1 0 0,0 0 1 0 0,0 0-1 0 0,0 0 1 0 0,0 0-1 0 0,0 0 0 0 0,0 0 1 0 0,0-1-1 0 0,-1 1 1 0 0,1 0-1 0 0,-1-1 1 0 0,0 0-1 0 0,0 1 1 0 0,0-1-1 0 0,0 0 0 0 0,0 1 1 0 0,-1-1-1 0 0,1 0 1 0 0,-1 0-1 0 0,1 1 1 0 0,-1-4 11 0 0,0-1 82 0 0,0 1 1 0 0,0-1-1 0 0,-1 0 1 0 0,0 0-1 0 0,0 0 1 0 0,-1 1-1 0 0,0-1 1 0 0,0 1-1 0 0,0-1 1 0 0,-1 1-1 0 0,0 0 1 0 0,0 0 0 0 0,-1 0-1 0 0,0-1-82 0 0,-3-1 195 0 0,1-1-1 0 0,-1 2 1 0 0,-1-1-1 0 0,1 1 0 0 0,-1 0 1 0 0,-1 1-1 0 0,1 0 1 0 0,-1 0-1 0 0,0 1 1 0 0,0 0-1 0 0,-1 0 1 0 0,1 1-1 0 0,-1 0 1 0 0,0 1-1 0 0,0 0 1 0 0,-1 1-1 0 0,1 0 1 0 0,0 1-1 0 0,-1 0 1 0 0,1 0-1 0 0,-1 1 1 0 0,1 0-1 0 0,-11 2-194 0 0,13 0-38 0 0,0-1 0 0 0,1 1 0 0 0,-1 0 0 0 0,1 0 0 0 0,-1 1 0 0 0,1 0 0 0 0,0 1 0 0 0,0-1 0 0 0,0 1 0 0 0,0 1 0 0 0,1-1 0 0 0,0 1 0 0 0,0 0 0 0 0,0 1 0 0 0,0-1 0 0 0,1 1 0 0 0,0 0 0 0 0,0 1 0 0 0,1-1 0 0 0,0 1 0 0 0,0 0 0 0 0,0 0 0 0 0,1 0 0 0 0,0 0 0 0 0,0 1 0 0 0,1-1 1 0 0,0 1-1 0 0,0 0 0 0 0,1-1 0 0 0,0 1 0 0 0,1 0 0 0 0,-1 0 0 0 0,1 0 0 0 0,1 0 0 0 0,-1 0 0 0 0,2 0 0 0 0,-1-1 0 0 0,1 1 0 0 0,2 5 38 0 0,7 11-81 0 0,2 0 1 0 0,1-1-1 0 0,0 0 1 0 0,2-1 0 0 0,1-1-1 0 0,0-1 1 0 0,2 0-1 0 0,0-1 1 0 0,1-1-1 0 0,1-1 1 0 0,0-1 0 0 0,2-1-1 0 0,-1 0 1 0 0,2-2-1 0 0,0-1 1 0 0,0-1 0 0 0,1-1-1 0 0,1-1 1 0 0,0-1-1 0 0,0-1 1 0 0,5-1 80 0 0,-19-2-294 0 0,1-1 1 0 0,-1-1 0 0 0,1 0-1 0 0,-1-1 1 0 0,1 0-1 0 0,0-1 1 0 0,0 0-1 0 0,-1-1 1 0 0,1-1 0 0 0,-1 0-1 0 0,1 0 1 0 0,-1-1-1 0 0,0-1 1 0 0,0 0-1 0 0,0-1 1 0 0,0 0 0 0 0,-1-1-1 0 0,0 0 1 0 0,10-7 293 0 0,2-6-2392 0 0</inkml:trace>
  <inkml:trace contextRef="#ctx0" brushRef="#br0" timeOffset="275.969">969 538 4456 0 0,'-6'16'3569'0'0,"-8"9"-2692"0"0,-3 7-1266 0 0,-100 258 1831 0 0,69-128-2286 0 0,47-149-1504 0 0,1-14-379 0 0,0-1 1745 0 0,0-6-1864 0 0</inkml:trace>
  <inkml:trace contextRef="#ctx0" brushRef="#br0" timeOffset="503.982">633 630 6289 0 0,'0'0'1822'0'0,"0"0"-709"0"0,0 0-761 0 0,1 5-256 0 0,190 219 272 0 0,-188-220-377 0 0,34 44-168 0 0,3-2 0 0 0,1-1-1 0 0,2-2 1 0 0,22 15 177 0 0,16-12-4406 0 0,-62-41 1434 0 0</inkml:trace>
  <inkml:trace contextRef="#ctx0" brushRef="#br0" timeOffset="755.972">1328 601 4608 0 0,'2'28'3410'0'0,"8"15"-3057"0"0,0-1-261 0 0,101 426 1115 0 0,-51-180-1172 0 0,-57-263-736 0 0,0-34-1920 0 0,-5-17 1444 0 0,-7-9-1469 0 0</inkml:trace>
  <inkml:trace contextRef="#ctx0" brushRef="#br0" timeOffset="1004.496">1391 979 3248 0 0,'-9'-21'689'0'0,"2"0"-1"0"0,0-1 0 0 0,2 1 1 0 0,0-1-1 0 0,2-1 0 0 0,0 1 1 0 0,1 0-1 0 0,2-1 1 0 0,1-20-689 0 0,3 29 85 0 0,0 1 1 0 0,1-1 0 0 0,0 1 0 0 0,1 0 0 0 0,0 0 0 0 0,1 1 0 0 0,1 0-1 0 0,0 0 1 0 0,1 0 0 0 0,0 1 0 0 0,0 1 0 0 0,1 0 0 0 0,1 0 0 0 0,10-8-86 0 0,-15 12 22 0 0,0 0-1 0 0,0 1 1 0 0,1 0 0 0 0,-1 0 0 0 0,1 0 0 0 0,0 1 0 0 0,1 0 0 0 0,-1 0 0 0 0,1 1 0 0 0,0 0 0 0 0,0 0 0 0 0,0 1 0 0 0,0 0 0 0 0,0 0 0 0 0,0 1-1 0 0,0 0 1 0 0,1 0 0 0 0,-1 1 0 0 0,0 0 0 0 0,1 1 0 0 0,-1 0 0 0 0,0 0 0 0 0,0 0 0 0 0,1 1 0 0 0,-1 1 0 0 0,-1-1 0 0 0,1 2-22 0 0,5 6 31 0 0,-1 1 0 0 0,0 1 1 0 0,-1 0-1 0 0,0 1 0 0 0,-1 0 1 0 0,-1 0-1 0 0,0 1 0 0 0,0 0 0 0 0,-2 1 1 0 0,0 0-1 0 0,0 0 0 0 0,-2 1 1 0 0,0 0-1 0 0,0-1 0 0 0,-2 2 1 0 0,0-1-1 0 0,-1 0 0 0 0,0 1 1 0 0,-2-1-1 0 0,0 1 0 0 0,0-1 0 0 0,-2 1 1 0 0,-1 5-32 0 0,0-8-28 0 0,-1 0 0 0 0,0 0 0 0 0,-1-1 0 0 0,-1 1 0 0 0,0-1 0 0 0,-1-1 0 0 0,0 1 0 0 0,-1-1 0 0 0,-1 0 0 0 0,0-1 0 0 0,0 0 0 0 0,-1 0 0 0 0,0-1 0 0 0,-1 0 0 0 0,0-1 0 0 0,-1 0 0 0 0,1-1 0 0 0,-2-1 0 0 0,1 1 0 0 0,-1-2 0 0 0,0 0 0 0 0,-1 0 0 0 0,1-2 0 0 0,-1 1 0 0 0,0-2 0 0 0,0 0 0 0 0,-1 0 0 0 0,1-1 0 0 0,0-1 0 0 0,-2-1 28 0 0,11 0-124 0 0,0-1-1 0 0,0 1 0 0 0,0-1 0 0 0,0 0 0 0 0,1-1 1 0 0,-1 1-1 0 0,1-1 0 0 0,-1 0 0 0 0,1 0 0 0 0,-1 0 0 0 0,1-1 1 0 0,0 1-1 0 0,0-1 0 0 0,0 0 0 0 0,0 0 0 0 0,1-1 1 0 0,-1 1-1 0 0,1-1 0 0 0,0 0 0 0 0,-1-2 125 0 0,0 0-494 0 0,0-1 0 0 0,1 0-1 0 0,0 0 1 0 0,0 0 0 0 0,1 0-1 0 0,0 0 1 0 0,0-1 0 0 0,0 1-1 0 0,1 0 1 0 0,0-1 0 0 0,1 0-1 0 0,0-4 495 0 0,0-17-2690 0 0</inkml:trace>
  <inkml:trace contextRef="#ctx0" brushRef="#br0" timeOffset="1441.491">1930 927 640 0 0,'39'-10'8321'0'0,"44"-50"-7486"0"0,-75 52-759 0 0,1 0 1 0 0,-1 0-1 0 0,0-1 0 0 0,-1 0 0 0 0,0 0 0 0 0,-1-1 1 0 0,1 0-1 0 0,-2 0 0 0 0,1 0 0 0 0,-2-1 0 0 0,1 0 1 0 0,-2 0-1 0 0,1 0 0 0 0,-1 0 0 0 0,-1 0 0 0 0,0-1 1 0 0,-1 1-1 0 0,0-3-76 0 0,0 12 13 0 0,0 0 0 0 0,-1 0 1 0 0,1 0-1 0 0,-1-1 0 0 0,0 1 1 0 0,0 0-1 0 0,0 0 0 0 0,0-1 1 0 0,0 1-1 0 0,0 0 0 0 0,0 0 1 0 0,-1 0-1 0 0,1-1 0 0 0,-1 1 0 0 0,0 0 1 0 0,0 0-1 0 0,1 0 0 0 0,-1 0 1 0 0,0 0-1 0 0,-1 0 0 0 0,1 0 1 0 0,0 0-1 0 0,-1 1 0 0 0,1-1 1 0 0,-1 0-1 0 0,1 1 0 0 0,-1-1 1 0 0,0 1-1 0 0,1-1 0 0 0,-1 1 1 0 0,0 0-1 0 0,0 0 0 0 0,0 0 1 0 0,0 0-1 0 0,0 0 0 0 0,-1 1 1 0 0,1-1-1 0 0,0 0 0 0 0,0 1 0 0 0,0 0 1 0 0,0-1-1 0 0,-1 1 0 0 0,1 0 1 0 0,0 0-1 0 0,0 0 0 0 0,-1 1 1 0 0,1-1-14 0 0,-8 4-26 0 0,1 0-1 0 0,0 1 1 0 0,-1 0 0 0 0,2 1 0 0 0,-1 0-1 0 0,1 0 1 0 0,0 1 0 0 0,0 0 0 0 0,1 1 0 0 0,0-1-1 0 0,0 1 1 0 0,1 1 0 0 0,0-1 0 0 0,0 1 0 0 0,1 0-1 0 0,0 1 1 0 0,0-1 0 0 0,1 1 0 0 0,1 0-1 0 0,0 0 1 0 0,0 0 0 0 0,0 5 26 0 0,-3 0 11 0 0,2 1 1 0 0,0-1-1 0 0,0 1 0 0 0,2 0 1 0 0,0 0-1 0 0,0 0 0 0 0,2 0 0 0 0,0 0 1 0 0,1 0-1 0 0,0 0 0 0 0,1 0 1 0 0,1 0-1 0 0,1 0 0 0 0,0-1 1 0 0,1 1-1 0 0,1-1 0 0 0,0 0 0 0 0,1-1 1 0 0,1 0-1 0 0,6 10-11 0 0,-2-11-153 0 0,0 0 1 0 0,1 0-1 0 0,1-2 0 0 0,0 1 1 0 0,0-2-1 0 0,1 0 0 0 0,0-1 1 0 0,1 0-1 0 0,0-1 1 0 0,1-1-1 0 0,-1-1 0 0 0,1 0 1 0 0,1-1-1 0 0,-1-1 0 0 0,1-1 1 0 0,-1 0-1 0 0,1-1 0 0 0,0-1 1 0 0,0-1-1 0 0,0 0 0 0 0,0-2 1 0 0,0 0-1 0 0,-1 0 0 0 0,1-2 1 0 0,11-4 152 0 0,10-12-2339 0 0,-5-14-1673 0 0</inkml:trace>
  <inkml:trace contextRef="#ctx0" brushRef="#br0" timeOffset="1775.489">2485 793 2568 0 0,'15'6'6760'0'0,"-4"14"-7232"0"0,-7-12 1241 0 0,161 331 1220 0 0,-153-291-1596 0 0,-9-29 3143 0 0,-14-192-4586 0 0,11 150 851 0 0,1-1 0 0 0,1 1 0 0 0,1 0-1 0 0,1 0 1 0 0,1 0 0 0 0,1 0 0 0 0,1 1 0 0 0,1 0-1 0 0,1 0 1 0 0,2 0 199 0 0,-3 1-487 0 0,2 1 1 0 0,0 1-1 0 0,2-1 1 0 0,0 2-1 0 0,1 0 0 0 0,1 0 1 0 0,0 1-1 0 0,1 1 0 0 0,1 1 1 0 0,1 0-1 0 0,0 1 0 0 0,1 0 487 0 0,45-1-4443 0 0,-47 20 2277 0 0</inkml:trace>
  <inkml:trace contextRef="#ctx0" brushRef="#br0" timeOffset="2055.491">3294 682 10101 0 0,'0'0'2211'0'0,"0"0"-1144"0"0,0 8-738 0 0,-2 260 830 0 0,18-192-1708 0 0,3-2 1 0 0,3 0-1 0 0,15 30 549 0 0,-4-40-5302 0 0,-25-67 2111 0 0,-1-17-1365 0 0</inkml:trace>
  <inkml:trace contextRef="#ctx0" brushRef="#br0" timeOffset="2237.506">3194 443 8829 0 0,'-15'-3'2672'0'0,"12"3"-1796"0"0,-1 0-864 0 0,4 0 52 0 0,0-2-64 0 0,0 0-76 0 0,0-3-360 0 0,0-2-736 0 0,15-1-1208 0 0,-8 1-693 0 0</inkml:trace>
  <inkml:trace contextRef="#ctx0" brushRef="#br0" timeOffset="3387.5">3516 891 3392 0 0,'0'0'2560'0'0,"0"0"-1351"0"0,0 0-1089 0 0,0 0 183 0 0,0 11 121 0 0,29 126-249 0 0,-10-74-37 0 0,9 29 24 0 0,-20-77 823 0 0,-7-27-632 0 0,27-129 64 0 0,-12 87-467 0 0,-6 13-50 0 0,3 0 0 0 0,1 0 0 0 0,2 1-1 0 0,1 1 1 0 0,2 0 0 0 0,2 2 0 0 0,9-11 100 0 0,7 15-79 0 0,-26 63 604 0 0,-2 6-227 0 0,-2 1 0 0 0,-1-1 1 0 0,-2 1-1 0 0,-2 0 0 0 0,-1 0 0 0 0,-3 24-298 0 0,1-3 68 0 0,-5 55 101 0 0,105-331 200 0 0,-81 183-652 0 0,2 0-1 0 0,1 1 1 0 0,2 2 0 0 0,1 0 0 0 0,1 1 0 0 0,2 2 0 0 0,10-8 283 0 0,-36 37 4 0 0,0-1 1 0 0,0 1 0 0 0,-1-1 0 0 0,1 1 0 0 0,0-1-1 0 0,0 1 1 0 0,0 0 0 0 0,0-1 0 0 0,0 1-1 0 0,0 0 1 0 0,0 0 0 0 0,0 0 0 0 0,0 0 0 0 0,0 0-1 0 0,0 0 1 0 0,0 0 0 0 0,0 0 0 0 0,0 1 0 0 0,0-1-1 0 0,0 0 1 0 0,0 0 0 0 0,0 1 0 0 0,0-1 0 0 0,0 1-1 0 0,0-1 1 0 0,0 1 0 0 0,0-1 0 0 0,0 1-1 0 0,-1-1 1 0 0,1 1 0 0 0,0 0 0 0 0,0 0 0 0 0,-1-1-1 0 0,1 1 1 0 0,0 0 0 0 0,-1 0 0 0 0,1 0 0 0 0,-1 0-1 0 0,1 0 1 0 0,-1 0 0 0 0,0-1 0 0 0,1 1-1 0 0,-1 0 1 0 0,0 0 0 0 0,0 0 0 0 0,1 0 0 0 0,-1 0-1 0 0,0 0 1 0 0,0 1 0 0 0,0-1 0 0 0,0 0 0 0 0,0 0-1 0 0,-1 0 1 0 0,1 0 0 0 0,0 0 0 0 0,0 0-1 0 0,-1 0 1 0 0,1 0-5 0 0,2 9 170 0 0,15 59 183 0 0,-16-57-414 0 0,0 0 1 0 0,0 0-1 0 0,1-1 0 0 0,1 1 0 0 0,0-1 0 0 0,0 0 0 0 0,2 0 0 0 0,-1 0 0 0 0,1 0 0 0 0,0 0 1 0 0,1-1-1 0 0,1 0 0 0 0,-1-1 0 0 0,2 1 0 0 0,-1-1 0 0 0,1 0 0 0 0,1-1 0 0 0,-1 0 0 0 0,1 0 0 0 0,1-1 1 0 0,-1 0-1 0 0,1-1 0 0 0,1 0 0 0 0,6 2 61 0 0,-12-5 9 0 0,0-2 0 0 0,1 1 0 0 0,-1-1-1 0 0,0 1 1 0 0,1-2 0 0 0,0 1 0 0 0,-1 0 0 0 0,1-1 0 0 0,-1 0 0 0 0,1-1 0 0 0,-1 1 0 0 0,1-1 0 0 0,-1 0-1 0 0,1 0 1 0 0,-1-1 0 0 0,0 0 0 0 0,1 0 0 0 0,-1 0 0 0 0,0 0 0 0 0,0-1 0 0 0,0 0 0 0 0,-1 0 0 0 0,1 0-1 0 0,-1 0 1 0 0,0-1 0 0 0,0 0 0 0 0,0 0 0 0 0,0 0 0 0 0,0 0 0 0 0,-1-1 0 0 0,0 1 0 0 0,1-2-9 0 0,8-13 151 0 0,-1 0 1 0 0,0 0 0 0 0,-1-1 0 0 0,-2-1 0 0 0,0 0 0 0 0,-1 0 0 0 0,-1 0 0 0 0,0-1 0 0 0,-2 0 0 0 0,-1 0-1 0 0,0-19-151 0 0,-2 40 26 0 0,-1-1-1 0 0,0 1 0 0 0,0-1 0 0 0,0 1 1 0 0,0-1-1 0 0,0 1 0 0 0,0-1 0 0 0,0 1 0 0 0,0-1 1 0 0,0 1-1 0 0,-1 0 0 0 0,1-1 0 0 0,-1 1 1 0 0,1 0-1 0 0,-1-1 0 0 0,0 1 0 0 0,1 0 0 0 0,-1-1 1 0 0,0 1-1 0 0,0 0 0 0 0,0 0 0 0 0,0 0 1 0 0,0 0-1 0 0,0 0 0 0 0,0 0 0 0 0,0 0 0 0 0,0 0 1 0 0,-1 0-1 0 0,1 1 0 0 0,0-1 0 0 0,0 0 1 0 0,-1 1-1 0 0,1-1 0 0 0,-1 1 0 0 0,1-1 1 0 0,0 1-1 0 0,-1 0 0 0 0,1 0 0 0 0,-1 0 0 0 0,1-1 1 0 0,-1 1-1 0 0,1 1 0 0 0,-1-1 0 0 0,1 0 1 0 0,0 0-1 0 0,-1 0 0 0 0,0 1-25 0 0,-62 32-599 0 0,57-26 548 0 0,1 0 1 0 0,0 0-1 0 0,0 1 1 0 0,1 0-1 0 0,0 0 0 0 0,0 0 1 0 0,1 1-1 0 0,0-1 0 0 0,0 1 1 0 0,1 0-1 0 0,0 0 0 0 0,1 1 1 0 0,0-1-1 0 0,0 0 1 0 0,1 1-1 0 0,0-1 0 0 0,1 1 1 0 0,0-1-1 0 0,0 1 0 0 0,1-1 1 0 0,1 1-1 0 0,-1-1 51 0 0,1-3-26 0 0,0 0 0 0 0,1-1 0 0 0,-1 1 1 0 0,1-1-1 0 0,0 0 0 0 0,0 1 0 0 0,1-2 0 0 0,0 1 0 0 0,0 0 1 0 0,0-1-1 0 0,0 0 0 0 0,0 1 0 0 0,1-2 0 0 0,0 1 0 0 0,0-1 1 0 0,0 1-1 0 0,0-1 0 0 0,1-1 0 0 0,-1 1 0 0 0,1-1 0 0 0,4 2 26 0 0,127 21-791 0 0,-126-26 522 0 0,-1 1-1 0 0,0-2 1 0 0,0 1 0 0 0,0-2 0 0 0,0 1-1 0 0,0-1 1 0 0,-1-1 0 0 0,1 1-1 0 0,-1-2 1 0 0,0 1 0 0 0,0-2 0 0 0,0 1-1 0 0,-1-1 1 0 0,0 0 0 0 0,0 0 0 0 0,-1-1-1 0 0,1-1 1 0 0,-1 1 0 0 0,-1-1 0 0 0,1 0-1 0 0,-2 0 1 0 0,1-1 0 0 0,-1 0-1 0 0,0 0 1 0 0,-1 0 0 0 0,0 0 0 0 0,0-1-1 0 0,-1 0 1 0 0,0 0 0 0 0,1-9 269 0 0,1-21-1521 0 0</inkml:trace>
  <inkml:trace contextRef="#ctx0" brushRef="#br0" timeOffset="3637.51">4901 642 316 0 0,'0'0'140'0'0,"0"-1"1"0"0,0 1-1 0 0,-1-1 1 0 0,1 1-1 0 0,-1-1 1 0 0,1 1-1 0 0,0-1 0 0 0,-1 1 1 0 0,1 0-1 0 0,-1-1 1 0 0,1 1-1 0 0,-1 0 1 0 0,1-1-1 0 0,-1 1 0 0 0,1 0 1 0 0,-1 0-1 0 0,1-1 1 0 0,-1 1-1 0 0,0 0 0 0 0,1 0 1 0 0,-1 0-1 0 0,1 0 1 0 0,-1 0-1 0 0,1 0 1 0 0,-1 0-1 0 0,0 0 0 0 0,1 0 1 0 0,-1 0-1 0 0,1 0 1 0 0,-1 0-1 0 0,0 0 1 0 0,1 0-1 0 0,-1 0 0 0 0,1 1 1 0 0,-1-1-1 0 0,1 0 1 0 0,-1 0-1 0 0,1 1 0 0 0,-1-1 1 0 0,1 0-1 0 0,-1 1 1 0 0,1-1-1 0 0,-1 1 1 0 0,1-1-1 0 0,-1 1 0 0 0,1-1 1 0 0,0 1-1 0 0,-1-1 1 0 0,1 1-1 0 0,0-1 1 0 0,0 1-1 0 0,-1-1 0 0 0,1 1 1 0 0,0 0-141 0 0,-8 40 782 0 0,5-24-538 0 0,-5 191 2701 0 0,8-208-2940 0 0,0 1 1 0 0,0-1 0 0 0,0 1 0 0 0,0-1-1 0 0,1 1 1 0 0,-1-1 0 0 0,0 1-1 0 0,0-1 1 0 0,0 1 0 0 0,0-1-1 0 0,1 1 1 0 0,-1-1 0 0 0,0 1 0 0 0,1-1-1 0 0,-1 0 1 0 0,0 1 0 0 0,1-1-1 0 0,-1 1 1 0 0,0-1 0 0 0,1 0 0 0 0,-1 1-1 0 0,1-1 1 0 0,-1 0 0 0 0,1 0-1 0 0,-1 1 1 0 0,1-1 0 0 0,-1 0-1 0 0,1 0 1 0 0,-1 0 0 0 0,1 0 0 0 0,-1 1-1 0 0,1-1 1 0 0,-1 0 0 0 0,1 0-1 0 0,-1 0 1 0 0,1 0 0 0 0,-1 0-1 0 0,1 0 1 0 0,-1 0 0 0 0,1-1 0 0 0,-1 1-1 0 0,1 0 1 0 0,-1 0 0 0 0,1 0-1 0 0,-1 0 1 0 0,1-1 0 0 0,-1 1-1 0 0,1 0 1 0 0,-1-1 0 0 0,1 1 0 0 0,-1 0-1 0 0,0-1 1 0 0,1 1 0 0 0,-1 0-1 0 0,1-1 1 0 0,-1 1 0 0 0,0-1 0 0 0,1 1-6 0 0,29-22-362 0 0,-29 22 392 0 0,244-224-1023 0 0,-242 221 973 0 0,-1 1-1 0 0,1-1 0 0 0,0 1 0 0 0,-1 0 0 0 0,1 0 1 0 0,0 0-1 0 0,0 0 0 0 0,0 0 0 0 0,1 1 1 0 0,-1 0-1 0 0,0-1 0 0 0,1 1 0 0 0,-1 0 0 0 0,0 0 1 0 0,1 1-1 0 0,-1-1 0 0 0,1 1 0 0 0,0 0 1 0 0,-1 0-1 0 0,1 0 0 0 0,-1 0 0 0 0,1 1 0 0 0,-1-1 1 0 0,1 1-1 0 0,-1 0 0 0 0,0 0 0 0 0,1 0 1 0 0,-1 0-1 0 0,0 1 0 0 0,0-1 0 0 0,1 1 0 0 0,-1 0 1 0 0,-1 0-1 0 0,1 0 0 0 0,0 1 0 0 0,1 0 21 0 0,14 22-96 0 0,-2 0-1 0 0,0 2 1 0 0,-2 0-1 0 0,0 1 0 0 0,-2 0 1 0 0,-1 1-1 0 0,2 12 97 0 0,9 23-2995 0 0,-10-42 578 0 0</inkml:trace>
  <inkml:trace contextRef="#ctx0" brushRef="#br0" timeOffset="3871.542">5763 1 9905 0 0,'-8'6'3048'0'0,"-2"26"-3186"0"0,10-29 382 0 0,-14 89-184 0 0,4 1-1 0 0,4 0 1 0 0,4 1 0 0 0,4-1-1 0 0,5 0 1 0 0,3 0 0 0 0,9 25-60 0 0,8 18-753 0 0,-6-49-2778 0 0,-17-100-1356 0 0,-4-17 773 0 0</inkml:trace>
  <inkml:trace contextRef="#ctx0" brushRef="#br0" timeOffset="4070.629">5356 416 10761 0 0,'2'-1'2283'0'0,"15"-5"-2721"0"0,103-15-559 0 0,1 6-1 0 0,45 2 998 0 0,112 7-6755 0 0,-224 6 2899 0 0</inkml:trace>
  <inkml:trace contextRef="#ctx0" brushRef="#br0" timeOffset="4355.542">6029 345 11825 0 0,'-138'43'5795'0'0,"137"-43"-5788"0"0,0 0 0 0 0,0 1 0 0 0,1-1 0 0 0,-1 1 0 0 0,0-1 0 0 0,1 1 0 0 0,-1-1 0 0 0,1 1 0 0 0,-1-1 0 0 0,0 1 0 0 0,1 0 0 0 0,-1-1 0 0 0,1 1 0 0 0,0 0 0 0 0,-1 0 0 0 0,1-1 0 0 0,-1 1 0 0 0,1 0 0 0 0,0 0 0 0 0,0-1 0 0 0,0 1 0 0 0,-1 0 0 0 0,1 0 0 0 0,0 0 0 0 0,0 0 0 0 0,0-1 0 0 0,0 1 0 0 0,0 0-1 0 0,0 0 1 0 0,1 0 0 0 0,-1-1 0 0 0,0 1 0 0 0,0 0 0 0 0,0 0 0 0 0,1 0 0 0 0,-1-1 0 0 0,0 1 0 0 0,1 0 0 0 0,-1 0 0 0 0,1-1 0 0 0,-1 1 0 0 0,1 0 0 0 0,-1-1 0 0 0,1 1 0 0 0,0-1 0 0 0,0 1-7 0 0,32 35-803 0 0,-27-30 1001 0 0,41 34-397 0 0,2-1 0 0 0,2-2 0 0 0,1-3 0 0 0,1-2 0 0 0,9 1 199 0 0,35 22-621 0 0,-96-54 618 0 0,1-1-1 0 0,0 1 1 0 0,0-1-1 0 0,0 1 1 0 0,-1 0-1 0 0,1-1 1 0 0,0 1-1 0 0,-1 0 1 0 0,1 0-1 0 0,-1 0 1 0 0,1 1 0 0 0,-1-1-1 0 0,1 0 1 0 0,-1 0-1 0 0,0 1 1 0 0,1-1-1 0 0,-1 1 1 0 0,0-1-1 0 0,0 1 1 0 0,0 0-1 0 0,0-1 1 0 0,-1 1-1 0 0,1 0 1 0 0,0-1 0 0 0,-1 1-1 0 0,1 0 1 0 0,-1 0-1 0 0,0 0 1 0 0,1 0-1 0 0,-1-1 1 0 0,0 1-1 0 0,0 0 1 0 0,0 0-1 0 0,0 0 1 0 0,-1 0-1 0 0,1 0 1 0 0,0 0-1 0 0,-1-1 1 0 0,1 1 0 0 0,-1 0-1 0 0,0 1 4 0 0,-11 6-73 0 0,0 0 1 0 0,0-1-1 0 0,0-1 1 0 0,-1 0-1 0 0,0-1 0 0 0,-1 0 1 0 0,1-1-1 0 0,-1 0 1 0 0,0-1-1 0 0,0-1 0 0 0,-3 0 73 0 0,-142 21-2935 0 0,56-33-2237 0 0,81 2 2336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4:39.506"/>
    </inkml:context>
    <inkml:brush xml:id="br0">
      <inkml:brushProperty name="width" value="0.1" units="cm"/>
      <inkml:brushProperty name="height" value="0.1" units="cm"/>
    </inkml:brush>
  </inkml:definitions>
  <inkml:trace contextRef="#ctx0" brushRef="#br0">352 427 4516 0 0,'-36'-21'6714'0'0,"-34"18"-6090"0"0,57 4-492 0 0,3 0-141 0 0,-1 1 0 0 0,1 1 1 0 0,0 0-1 0 0,-1 1 0 0 0,1-1 0 0 0,1 2 1 0 0,-1 0-1 0 0,1 0 0 0 0,0 0 1 0 0,0 1-1 0 0,0 1 0 0 0,1 0 0 0 0,0 0 1 0 0,0 0-1 0 0,1 1 0 0 0,0 0 1 0 0,0 0-1 0 0,1 1 0 0 0,0 0 0 0 0,0 0 1 0 0,1 1-1 0 0,1-1 0 0 0,-1 1 1 0 0,2 0-1 0 0,-1 0 0 0 0,1 0 0 0 0,1 1 1 0 0,-1 5 8 0 0,-3 4-38 0 0,1-1 0 0 0,1 2-1 0 0,0-1 1 0 0,2 0 0 0 0,0 1 0 0 0,2-1 0 0 0,1 21 38 0 0,4-32-90 0 0,-1 1 1 0 0,1-1-1 0 0,1 0 1 0 0,0 0-1 0 0,0 0 0 0 0,1-1 1 0 0,0 0-1 0 0,0 0 0 0 0,1-1 1 0 0,0 0-1 0 0,0 0 0 0 0,0-1 1 0 0,1 0-1 0 0,0 0 1 0 0,1-1-1 0 0,-1-1 0 0 0,1 1 1 0 0,0-1-1 0 0,0-1 0 0 0,0 0 1 0 0,0 0-1 0 0,1-1 0 0 0,-1-1 1 0 0,1 1-1 0 0,6-1 90 0 0,117 3-5621 0 0,-98-10 2564 0 0</inkml:trace>
  <inkml:trace contextRef="#ctx0" brushRef="#br0" timeOffset="385.02">692 590 8169 0 0,'-4'0'209'0'0,"1"0"0"0"0,-1 0 1 0 0,0 1-1 0 0,1-1 0 0 0,-1 1 1 0 0,0 0-1 0 0,1 0 0 0 0,-1 0 0 0 0,1 0 1 0 0,0 1-1 0 0,-1-1 0 0 0,1 1 1 0 0,0 0-1 0 0,0 0 0 0 0,0 0 1 0 0,0 0-1 0 0,-2 2-209 0 0,3-1-8 0 0,-1 0 1 0 0,1 0-1 0 0,0 0 1 0 0,0 1-1 0 0,0-1 1 0 0,1 1 0 0 0,-1-1-1 0 0,1 1 1 0 0,0-1-1 0 0,0 1 1 0 0,0 0-1 0 0,0 0 1 0 0,1 0-1 0 0,-1-1 1 0 0,1 1-1 0 0,0 0 1 0 0,0 0 7 0 0,2 7-37 0 0,0-1 0 0 0,1 0 0 0 0,0 1 0 0 0,1-1 0 0 0,0 0 0 0 0,0-1 0 0 0,1 1 0 0 0,1-1 0 0 0,-1 0 0 0 0,2 0 0 0 0,-1 0 0 0 0,1-1 0 0 0,0 0 0 0 0,1-1 0 0 0,0 1 0 0 0,0-2 0 0 0,0 1 0 0 0,1-1 0 0 0,0 0 0 0 0,0-1 0 0 0,1 0 0 0 0,0 0 0 0 0,-1-1 0 0 0,2 0 0 0 0,-1-1 0 0 0,0 0 0 0 0,1-1 0 0 0,-1 0 1 0 0,1-1-1 0 0,-1 0 0 0 0,1 0 0 0 0,0-1 0 0 0,7-1 37 0 0,-11 0 26 0 0,1-1 0 0 0,-1 1 0 0 0,0-2 0 0 0,0 1 0 0 0,0-1 0 0 0,-1 0 1 0 0,1 0-1 0 0,-1 0 0 0 0,1-1 0 0 0,-1 0 0 0 0,0-1 0 0 0,-1 1 0 0 0,1-1 0 0 0,-1 0 1 0 0,0-1-1 0 0,0 1 0 0 0,0-1 0 0 0,-1 0 0 0 0,0 0 0 0 0,0-1-26 0 0,6-8 74 0 0,-1-1 1 0 0,-1 0-1 0 0,-1-1 0 0 0,0 1 0 0 0,-1-1 0 0 0,-1 0 1 0 0,3-14-75 0 0,-7 26 14 0 0,1 0 0 0 0,-1-1 1 0 0,0 1-1 0 0,0 0 1 0 0,0-1-1 0 0,-1 1 0 0 0,0-1 1 0 0,0 1-1 0 0,-1-1 1 0 0,1 1-1 0 0,-1 0 0 0 0,0-1 1 0 0,0 1-1 0 0,-1 0 0 0 0,0 0 1 0 0,0 0-1 0 0,0 0 1 0 0,0 0-1 0 0,-1 0 0 0 0,0 0 1 0 0,0 1-1 0 0,0-1 1 0 0,-1 1-1 0 0,1 0 0 0 0,-1 0 1 0 0,0 0-1 0 0,0 1 0 0 0,0-1 1 0 0,-1 1-1 0 0,1 0 1 0 0,-1 0-1 0 0,0 1 0 0 0,0-1 1 0 0,0 1-1 0 0,0 0 1 0 0,0 1-1 0 0,0-1 0 0 0,-1 1 1 0 0,1 0-1 0 0,-1 0-14 0 0,-3-1-102 0 0,0 1 0 0 0,0 0 0 0 0,0 0 0 0 0,0 1 0 0 0,0 1 0 0 0,0-1-1 0 0,0 1 1 0 0,0 1 0 0 0,0 0 0 0 0,0 0 0 0 0,0 0 0 0 0,1 1 0 0 0,-1 1 0 0 0,1 0 0 0 0,0 0 0 0 0,0 0 0 0 0,0 1 0 0 0,1 0-1 0 0,-1 0 1 0 0,1 1 0 0 0,0 0 0 0 0,1 0 0 0 0,0 1 0 0 0,0 0 0 0 0,0 0 0 0 0,1 0 0 0 0,0 1 0 0 0,0 0 0 0 0,1 0-1 0 0,0 0 1 0 0,0 0 0 0 0,1 1 0 0 0,0 0 0 0 0,-1 4 102 0 0,4-11-148 0 0,1 0-1 0 0,-1 0 1 0 0,0-1-1 0 0,0 1 1 0 0,1 0-1 0 0,-1 0 1 0 0,1 0-1 0 0,-1-1 1 0 0,1 1-1 0 0,0 0 1 0 0,0-1-1 0 0,0 1 1 0 0,0 0-1 0 0,0-1 1 0 0,0 1-1 0 0,0-1 1 0 0,0 0-1 0 0,1 1 1 0 0,-1-1-1 0 0,0 0 1 0 0,1 0-1 0 0,-1 0 1 0 0,1 0-1 0 0,-1 0 1 0 0,1 0-1 0 0,0 0 1 0 0,0 0-1 0 0,-1-1 1 0 0,1 1-1 0 0,0-1 1 0 0,0 1-1 0 0,-1-1 1 0 0,1 0-1 0 0,0 0 1 0 0,0 0-1 0 0,0 0 1 0 0,1 0 148 0 0,16 3-2444 0 0</inkml:trace>
  <inkml:trace contextRef="#ctx0" brushRef="#br0" timeOffset="980.072">1306 546 4196 0 0,'-5'-2'6329'0'0,"2"8"-4934"0"0,35 197-1662 0 0,-23-122 854 0 0,-1-81-534 0 0,117-206-864 0 0,-97 160 488 0 0,3 2-1 0 0,1 0 0 0 0,3 3 1 0 0,8-7 323 0 0,-40 44-37 0 0,0 0 0 0 0,1 0 0 0 0,-1 1 1 0 0,1-1-1 0 0,-1 1 0 0 0,1 0 0 0 0,0 0 1 0 0,0 0-1 0 0,0 1 0 0 0,1-1 0 0 0,-1 1 1 0 0,1 0-1 0 0,-1 0 0 0 0,1 1 1 0 0,0-1-1 0 0,0 1 0 0 0,-1 0 0 0 0,1 0 1 0 0,0 1-1 0 0,1-1 37 0 0,27 69 910 0 0,-26-41-682 0 0,-2 2 1 0 0,-1-1-1 0 0,-1 0 0 0 0,-1 1 1 0 0,-2 0-1 0 0,-2 25-228 0 0,-9 8 1044 0 0,11-62-1018 0 0,14-16-267 0 0,61-83-677 0 0,5 4 1 0 0,39-34 917 0 0,-112 121-95 0 0,0 2 0 0 0,0-1 1 0 0,0 1-1 0 0,1 0 0 0 0,0 0 0 0 0,0 1 0 0 0,1 0 1 0 0,-1 1-1 0 0,1 0 0 0 0,1-1 95 0 0,2 30 339 0 0,-6 15 2 0 0,-2 0 0 0 0,-2 0-1 0 0,-2 0 1 0 0,-1 0 0 0 0,-5 26-341 0 0,-8 47-1797 0 0,5-43-1319 0 0,9-57 751 0 0</inkml:trace>
  <inkml:trace contextRef="#ctx0" brushRef="#br0" timeOffset="1283.025">2385 470 4772 0 0,'7'6'4854'0'0,"1"16"-4275"0"0,-4-9 106 0 0,117 385 1807 0 0,-102-327-2318 0 0,-8-27-84 0 0,-2 1 0 0 0,-2 0 0 0 0,-2 0 0 0 0,-2 1 1 0 0,-1 5-91 0 0,-2-49-347 0 0,0 15 431 0 0,3-12-5169 0 0,-3-7 1350 0 0</inkml:trace>
  <inkml:trace contextRef="#ctx0" brushRef="#br0" timeOffset="1632.014">2606 681 1176 0 0,'-2'-7'7052'0'0,"-5"-11"-2835"0"0,14-21-4116 0 0,17 19-99 0 0,1 0 0 0 0,0 2 0 0 0,2 0 0 0 0,0 2 0 0 0,1 1 0 0 0,0 2-1 0 0,1 0 1 0 0,1 2 0 0 0,2 0-2 0 0,-30 12 4 0 0,1 0 0 0 0,0 0 0 0 0,0 0-1 0 0,-1 0 1 0 0,1 1 0 0 0,-1-1 0 0 0,1 1-1 0 0,-1-1 1 0 0,1 1 0 0 0,-1 0 0 0 0,0 0 0 0 0,0 0-1 0 0,0 0 1 0 0,0 0 0 0 0,0 1 0 0 0,-1-1-1 0 0,1 1 1 0 0,-1-1 0 0 0,1 1 0 0 0,-1-1 0 0 0,0 1-1 0 0,0 0 1 0 0,0-1 0 0 0,0 1 0 0 0,-1 0 0 0 0,1 0-1 0 0,-1 0 1 0 0,1 0 0 0 0,-1 0 0 0 0,0 0-1 0 0,0-1 1 0 0,-1 1 0 0 0,1 0 0 0 0,-1 3-4 0 0,1-4 7 0 0,1 7 3 0 0,-1 0 0 0 0,0 0 0 0 0,-1 0 0 0 0,0 0 1 0 0,0 0-1 0 0,0 0 0 0 0,-2 0 0 0 0,1-1 0 0 0,-1 1 0 0 0,0 0 0 0 0,-1-1 0 0 0,0 2-10 0 0,-7 7-196 0 0,-1-1 1 0 0,0 0-1 0 0,-1 0 1 0 0,-1-2-1 0 0,0 1 1 0 0,-1-2-1 0 0,-1 0 1 0 0,0-1-1 0 0,0 0 1 0 0,-1-1-1 0 0,-1-1 1 0 0,0-1-1 0 0,0-1 0 0 0,-1 0 1 0 0,0-1-1 0 0,0-1 1 0 0,-1-1-1 0 0,1-1 1 0 0,-1 0-1 0 0,0-2 1 0 0,0 0-1 0 0,-1-1 1 0 0,-15-2 195 0 0,32 1-140 0 0,0 0 1 0 0,0-1-1 0 0,0 0 1 0 0,0 1 0 0 0,1-1-1 0 0,-1 0 1 0 0,0-1-1 0 0,1 1 1 0 0,-1-1-1 0 0,1 1 1 0 0,-1-1 0 0 0,1 0-1 0 0,0 0 1 0 0,0-1-1 0 0,0 1 1 0 0,0-1-1 0 0,0 1 1 0 0,0-1-1 0 0,1 0 1 0 0,-1 0 0 0 0,1 0-1 0 0,0-1 1 0 0,0 1-1 0 0,0 0 1 0 0,1-1-1 0 0,-1 1 1 0 0,1-1 0 0 0,-1 0-1 0 0,1 1 1 0 0,0-1 139 0 0,-3-19-2536 0 0</inkml:trace>
  <inkml:trace contextRef="#ctx0" brushRef="#br0" timeOffset="2068.001">3235 529 4256 0 0,'-6'59'5965'0'0,"4"-53"-5902"0"0,0 0 1 0 0,0 0-1 0 0,0 0 1 0 0,1 0 0 0 0,0 1-1 0 0,0-1 1 0 0,1 0-1 0 0,-1 1 1 0 0,1-1 0 0 0,1 0-1 0 0,-1 1 1 0 0,1-1-1 0 0,0 0 1 0 0,1 0 0 0 0,0 1-1 0 0,0-1 1 0 0,0 0-1 0 0,0-1 1 0 0,1 1-1 0 0,0 0 1 0 0,0-1 0 0 0,1 1-1 0 0,0-1 1 0 0,-1 0-1 0 0,2 0 1 0 0,-1-1 0 0 0,0 1-1 0 0,1-1 1 0 0,0 0-1 0 0,1 0-63 0 0,1-3 3 0 0,1-1-1 0 0,-1 0 0 0 0,0 0 0 0 0,0-1 0 0 0,0 0 0 0 0,1 0 0 0 0,-1-1 0 0 0,0 0 0 0 0,0 0 1 0 0,-1-1-1 0 0,1 0 0 0 0,0 0 0 0 0,-1 0 0 0 0,0-1 0 0 0,0 0 0 0 0,0 0 0 0 0,0-1 0 0 0,-1 0 0 0 0,1 0 1 0 0,-1 0-1 0 0,0 0 0 0 0,-1-1 0 0 0,0 0 0 0 0,1 0 0 0 0,-2 0 0 0 0,1 0 0 0 0,0-2-2 0 0,-1 4-23 0 0,141-195-843 0 0,-111 156 398 0 0,-29 86 1338 0 0,-5 27-761 0 0,-2-48-176 0 0,1 0 0 0 0,0 0 0 0 0,2 0-1 0 0,1 0 1 0 0,1 0 0 0 0,1 0 0 0 0,0 0 0 0 0,2-1 0 0 0,1 0 0 0 0,0 0 0 0 0,1 0 0 0 0,2 0 0 0 0,0-1-1 0 0,1-1 1 0 0,4 6 67 0 0,-11-21-306 0 0,0-1 0 0 0,0 1-1 0 0,1-1 1 0 0,-1 1-1 0 0,1-1 1 0 0,-1 0 0 0 0,1-1-1 0 0,0 1 1 0 0,0 0 0 0 0,0-1-1 0 0,1 0 1 0 0,-1 0-1 0 0,0-1 1 0 0,1 1 0 0 0,-1-1-1 0 0,1 0 1 0 0,0 0-1 0 0,-1 0 1 0 0,5 0 306 0 0,10-1-3731 0 0</inkml:trace>
  <inkml:trace contextRef="#ctx0" brushRef="#br0" timeOffset="2312.037">4088 3 6637 0 0,'0'0'347'0'0,"0"0"0"0"0,0 0 0 0 0,-1 0 0 0 0,1 0 1 0 0,0 0-1 0 0,0 0 0 0 0,0 0 0 0 0,-1 0 0 0 0,1 0 0 0 0,0 0 1 0 0,0 0-1 0 0,0 0 0 0 0,-1 0 0 0 0,1 0 0 0 0,0 0 1 0 0,0-1-1 0 0,0 1 0 0 0,-1 0 0 0 0,1 0 0 0 0,0 0 1 0 0,0 0-1 0 0,0-1 0 0 0,0 1 0 0 0,-1 0-347 0 0,-4 29 886 0 0,-26 346-607 0 0,38 143-204 0 0,-6-474-180 0 0,-1-29-3533 0 0,0-9-3482 0 0,0-23 3162 0 0</inkml:trace>
  <inkml:trace contextRef="#ctx0" brushRef="#br0" timeOffset="2591.974">3878 525 3724 0 0,'-8'-3'6232'0'0,"13"1"-4494"0"0,14 0-1885 0 0,54 3 486 0 0,116-4-423 0 0,-71-22-2967 0 0,-92 13 818 0 0,3-5-1457 0 0</inkml:trace>
  <inkml:trace contextRef="#ctx0" brushRef="#br0" timeOffset="2913.986">4491 664 6341 0 0,'6'0'424'0'0,"0"-1"1"0"0,0 0 0 0 0,0 0 0 0 0,0 0-1 0 0,-1-1 1 0 0,1 0 0 0 0,0 0 0 0 0,-1 0-1 0 0,0-1 1 0 0,1 0 0 0 0,-1 0 0 0 0,0 0-1 0 0,0-1 1 0 0,-1 0 0 0 0,1 1 0 0 0,1-3-425 0 0,88-128 390 0 0,-89 126-230 0 0,0 0-85 0 0,0-1 0 0 0,0 0 1 0 0,-1 0-1 0 0,0 0 0 0 0,-1-1 1 0 0,0 1-1 0 0,0-1 0 0 0,-1 1 1 0 0,0-1-1 0 0,-1 0-75 0 0,-2 8 66 0 0,0 1 1 0 0,-1-1-1 0 0,1 1 1 0 0,0-1-1 0 0,-1 1 0 0 0,0 0 1 0 0,1 0-1 0 0,-1 0 0 0 0,0 0 1 0 0,1 0-1 0 0,-1 0 1 0 0,0 0-1 0 0,0 1 0 0 0,0-1 1 0 0,0 1-1 0 0,0-1 1 0 0,0 1-1 0 0,0 0 0 0 0,0 0 1 0 0,0 0-1 0 0,0 0 0 0 0,1 0 1 0 0,-1 0-1 0 0,0 0 1 0 0,0 1-1 0 0,0-1 0 0 0,0 1 1 0 0,0-1-1 0 0,0 1 1 0 0,-1 1-67 0 0,-12 3-41 0 0,0 0 0 0 0,1 2 1 0 0,-1 0-1 0 0,2 1 1 0 0,-1 0-1 0 0,1 1 1 0 0,0 0-1 0 0,1 1 1 0 0,0 0-1 0 0,1 1 1 0 0,0 1-1 0 0,1 0 1 0 0,0 0-1 0 0,1 1 1 0 0,0 0-1 0 0,1 1 1 0 0,0-1-1 0 0,1 2 1 0 0,1-1-1 0 0,0 1 41 0 0,2-7-31 0 0,0 0 0 0 0,1-1 0 0 0,0 2 0 0 0,0-1 0 0 0,0 0-1 0 0,1 1 1 0 0,0-1 0 0 0,1 1 0 0 0,0 0 0 0 0,1-1 0 0 0,-1 1-1 0 0,2 0 1 0 0,-1 0 0 0 0,1-1 0 0 0,0 1 0 0 0,1-1 0 0 0,0 1-1 0 0,1-1 1 0 0,-1 1 0 0 0,2-1 0 0 0,-1 0 0 0 0,1 0 0 0 0,0-1-1 0 0,4 6 32 0 0,10 1-185 0 0,1-1 0 0 0,0-1-1 0 0,0-1 1 0 0,1-1-1 0 0,1 0 1 0 0,-1-2-1 0 0,2 0 1 0 0,-1-1 0 0 0,1-2-1 0 0,0 0 1 0 0,0-1-1 0 0,0-1 1 0 0,1-1-1 0 0,-1-1 1 0 0,1-1 0 0 0,-1-1-1 0 0,1-1 1 0 0,8-3 185 0 0,57-15-5373 0 0,-64 2-790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5:12.469"/>
    </inkml:context>
    <inkml:brush xml:id="br0">
      <inkml:brushProperty name="width" value="0.1" units="cm"/>
      <inkml:brushProperty name="height" value="0.1" units="cm"/>
    </inkml:brush>
  </inkml:definitions>
  <inkml:trace contextRef="#ctx0" brushRef="#br0">3 1 3124 0 0,'-2'128'4983'0'0,"4"123"-3370"0"0,10 67-1236 0 0,-5-204-510 0 0,-7-114-86 0 0,6-18-3093 0 0,-5 4 2315 0 0,-1 2-587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5:12.719"/>
    </inkml:context>
    <inkml:brush xml:id="br0">
      <inkml:brushProperty name="width" value="0.1" units="cm"/>
      <inkml:brushProperty name="height" value="0.1" units="cm"/>
    </inkml:brush>
  </inkml:definitions>
  <inkml:trace contextRef="#ctx0" brushRef="#br0">0 1 7225 0 0,'0'0'1716'0'0,"0"0"-964"0"0,0 0-688 0 0,0 0-64 0 0,0 0-40 0 0,0 0 28 0 0,0 0-52 0 0,0 0-452 0 0,0 0-392 0 0,4 3-552 0 0,7 6 236 0 0,-3-1-53 0 0,-1 1-1499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5:13.575"/>
    </inkml:context>
    <inkml:brush xml:id="br0">
      <inkml:brushProperty name="width" value="0.1" units="cm"/>
      <inkml:brushProperty name="height" value="0.1" units="cm"/>
    </inkml:brush>
  </inkml:definitions>
  <inkml:trace contextRef="#ctx0" brushRef="#br0">8 38 144 0 0,'-3'114'7522'0'0,"0"-69"-7294"0"0,2 0 0 0 0,2 1 1 0 0,2-1-1 0 0,8 41-228 0 0,-1-52 1091 0 0,-3-64-577 0 0,0-3-619 0 0,1 0-1 0 0,1 0 0 0 0,2 1 1 0 0,1 1-1 0 0,2 0 0 0 0,1 0 1 0 0,1 1-1 0 0,1 1 1 0 0,4-2 105 0 0,-19 27-46 0 0,0 0 0 0 0,1-1 0 0 0,0 1 0 0 0,-1 0 0 0 0,2 1 0 0 0,-1-1 0 0 0,0 0 1 0 0,1 1-1 0 0,-1 0 0 0 0,1 0 0 0 0,0 0 0 0 0,0 0 0 0 0,0 0 0 0 0,1 1 0 0 0,-1 0 1 0 0,1 0-1 0 0,-1 0 0 0 0,1 0 0 0 0,0 1 0 0 0,-1 0 46 0 0,22 41 290 0 0,30 148 1082 0 0,-45-133-1278 0 0,18 180 20 0 0,-28-227-249 0 0,-1-8 177 0 0,0-1 0 0 0,1 1-1 0 0,-1 0 1 0 0,1 0 0 0 0,-1 0 0 0 0,0 0-1 0 0,1 0 1 0 0,-1 0 0 0 0,0 0-1 0 0,1 0 1 0 0,-1 0 0 0 0,0 0 0 0 0,1 0-1 0 0,-1 0 1 0 0,0 0 0 0 0,1 0-1 0 0,-1 0 1 0 0,0 0 0 0 0,1 1-1 0 0,-1-1 1 0 0,0 0 0 0 0,1 0 0 0 0,-1 0-1 0 0,0 0 1 0 0,1 1 0 0 0,-1-1-1 0 0,0 0 1 0 0,0 0 0 0 0,1 1-1 0 0,-1-1 1 0 0,0 0 0 0 0,0 0 0 0 0,0 1-1 0 0,1-1 1 0 0,-1 0 0 0 0,0 1-1 0 0,0-1 1 0 0,0 0 0 0 0,0 1 0 0 0,0-1-1 0 0,1 0 1 0 0,-1 1 0 0 0,0-1-1 0 0,0 0 1 0 0,0 1 0 0 0,0-1-42 0 0,44-109 259 0 0,-28 71-533 0 0,2 1-1 0 0,2 0 1 0 0,1 2-1 0 0,2 0 1 0 0,1 2-1 0 0,23-24 275 0 0,-10 23-903 0 0,-22 62 394 0 0,36 195 1709 0 0,-39-149-1182 0 0,-7-41-74 0 0,-5-23-97 0 0,1-1-1 0 0,0 0 1 0 0,0 0 0 0 0,1 0-1 0 0,0 0 1 0 0,1-1-1 0 0,0 1 1 0 0,0-1 0 0 0,1 1-1 0 0,0-1 1 0 0,1 0-1 0 0,2 4 154 0 0,29-1-4193 0 0,-24-11 1839 0 0</inkml:trace>
  <inkml:trace contextRef="#ctx0" brushRef="#br0" timeOffset="381.984">1198 211 7373 0 0,'-12'4'337'0'0,"0"0"1"0"0,0 0-1 0 0,0 1 0 0 0,0 1 1 0 0,1 0-1 0 0,0 0 1 0 0,0 1-1 0 0,1 1 1 0 0,0 0-1 0 0,0 0 1 0 0,-1 2-338 0 0,1 0-2 0 0,0 0 0 0 0,1 1 1 0 0,0 0-1 0 0,1 0 0 0 0,0 1 1 0 0,1 0-1 0 0,0 1 0 0 0,1-1 1 0 0,1 1-1 0 0,0 0 0 0 0,0 1 1 0 0,1-1-1 0 0,1 1 0 0 0,0-1 1 0 0,0 11 1 0 0,3-22-8 0 0,-1 1-27 0 0,0 1 1 0 0,0-1 0 0 0,1 0-1 0 0,-1 0 1 0 0,1 1 0 0 0,0-1-1 0 0,0 0 1 0 0,0 1 0 0 0,0-1 0 0 0,0 1-1 0 0,1-1 1 0 0,-1 0 0 0 0,1 0-1 0 0,0 1 1 0 0,0-1 0 0 0,0 0-1 0 0,1 0 1 0 0,-1 0 0 0 0,1 0-1 0 0,0 0 1 0 0,0 0 0 0 0,0-1-1 0 0,0 1 1 0 0,0-1 0 0 0,0 1-1 0 0,1-1 1 0 0,-1 0 0 0 0,1 0-1 0 0,-1 0 1 0 0,1 0 0 0 0,0 0 0 0 0,0 0-1 0 0,0-1 1 0 0,2 1 34 0 0,0-1 39 0 0,1 1-1 0 0,0-2 1 0 0,0 1-1 0 0,0-1 1 0 0,0 0 0 0 0,0 0-1 0 0,0 0 1 0 0,0-1 0 0 0,0 0-1 0 0,0 0 1 0 0,0-1 0 0 0,-1 1-1 0 0,1-1 1 0 0,0 0-1 0 0,-1-1 1 0 0,0 0 0 0 0,1 0-1 0 0,-1 0 1 0 0,0 0 0 0 0,0-1-1 0 0,-1 1 1 0 0,1-1-1 0 0,-1-1 1 0 0,0 1 0 0 0,0 0-1 0 0,0-1 1 0 0,2-4-39 0 0,8-12 80 0 0,0 0-1 0 0,-1-1 1 0 0,-1 0-1 0 0,-1-1 1 0 0,-1-1-1 0 0,-2 0-79 0 0,0 5-87 0 0,-1-1 1 0 0,-1 1-1 0 0,-1-1 0 0 0,-1 0 0 0 0,-1-1 0 0 0,-1 1 1 0 0,0-3 86 0 0,-14 109-1777 0 0,9-61 1671 0 0,0 0 0 0 0,2 0 1 0 0,1 1-1 0 0,1-1 0 0 0,1 0 1 0 0,1 0-1 0 0,2 0 0 0 0,0-1 1 0 0,2 1-1 0 0,0-1 0 0 0,2-1 1 0 0,1 3 105 0 0,-8-23-223 0 0,0 0 0 0 0,0 0 0 0 0,0 1 0 0 0,0-1 0 0 0,1-1 0 0 0,-1 1 1 0 0,1 0-1 0 0,0-1 0 0 0,0 1 0 0 0,0-1 0 0 0,0 0 0 0 0,0 0 0 0 0,0 0 0 0 0,1 0 1 0 0,-1 0-1 0 0,1-1 0 0 0,-1 0 0 0 0,1 0 0 0 0,0 0 0 0 0,-1 0 0 0 0,2 0 223 0 0,32-3-3072 0 0</inkml:trace>
  <inkml:trace contextRef="#ctx0" brushRef="#br0" timeOffset="845.93">1926 0 2736 0 0,'-52'5'5918'0'0,"41"-2"-5707"0"0,1 0 1 0 0,-1 1 0 0 0,1 0-1 0 0,0 0 1 0 0,0 1-1 0 0,0 0 1 0 0,0 1 0 0 0,1 0-1 0 0,-7 7-211 0 0,6-4-27 0 0,0 0 0 0 0,0 1 0 0 0,1 0 0 0 0,0 1 0 0 0,1 0 0 0 0,0 0 0 0 0,1 1 0 0 0,0 0 0 0 0,1 0 0 0 0,0 1 0 0 0,1-1 0 0 0,0 1 0 0 0,1 1 0 0 0,1-1 0 0 0,0 0 0 0 0,0 1 0 0 0,2 0 0 0 0,0-1 0 0 0,0 1 0 0 0,1 0 0 0 0,1 0 0 0 0,2 9 27 0 0,-2-18-14 0 0,1 1-1 0 0,0-1 0 0 0,0 0 1 0 0,1 0-1 0 0,0-1 0 0 0,0 1 0 0 0,0 0 1 0 0,0-1-1 0 0,1 0 0 0 0,-1 0 1 0 0,1 0-1 0 0,0 0 0 0 0,0 0 1 0 0,1-1-1 0 0,-1 0 0 0 0,1 0 1 0 0,0 0-1 0 0,-1 0 0 0 0,1-1 1 0 0,1 0-1 0 0,-1 0 0 0 0,0 0 1 0 0,0-1-1 0 0,1 1 0 0 0,-1-1 0 0 0,1-1 1 0 0,-1 1-1 0 0,1-1 0 0 0,-1 0 1 0 0,1 0-1 0 0,-1 0 0 0 0,1-1 1 0 0,-1 0-1 0 0,1 0 0 0 0,-1 0 1 0 0,0-1-1 0 0,0 0 0 0 0,1 0 1 0 0,-1 0-1 0 0,-1-1 0 0 0,1 1 1 0 0,0-1-1 0 0,0 0 0 0 0,1-2 15 0 0,3-5 67 0 0,-1 0 0 0 0,0 0 0 0 0,0-1 0 0 0,-1 0 0 0 0,0-1 0 0 0,-1 1 0 0 0,-1-1 0 0 0,1 0 0 0 0,-2-1 0 0 0,0 1 0 0 0,0-1 0 0 0,-1 0 0 0 0,-1 0 0 0 0,0 0 0 0 0,-1 0 0 0 0,-1 0 0 0 0,1-1 0 0 0,-3-7-67 0 0,-20-11 1635 0 0,12 58-2498 0 0,4 152 921 0 0,56 61 217 0 0,-13-97-166 0 0,-31-113-69 0 0,3 10 14 0 0,-1-1 1 0 0,-2 1 0 0 0,-1 0-1 0 0,-3 1 1 0 0,-1-1-1 0 0,-3 29-54 0 0,1-60 98 0 0,0 1 0 0 0,-1-1-1 0 0,0 1 1 0 0,0-1 0 0 0,-1 1-1 0 0,0-1 1 0 0,0 0 0 0 0,-1 0-1 0 0,0 0 1 0 0,-1-1 0 0 0,1 0-1 0 0,-1 1 1 0 0,-1-2 0 0 0,1 1 0 0 0,-1 0-1 0 0,-1-1 1 0 0,1-1 0 0 0,-1 1-1 0 0,0-1 1 0 0,0 0 0 0 0,0 0-1 0 0,-1-1 1 0 0,0 0 0 0 0,0 0 0 0 0,0-1-1 0 0,0 0 1 0 0,0 0 0 0 0,-8 0-98 0 0,4-2-199 0 0,0-1 0 0 0,0 0 0 0 0,0-1 1 0 0,0-1-1 0 0,0 0 0 0 0,1 0 0 0 0,-1-1 1 0 0,0-1-1 0 0,1 0 0 0 0,0 0 0 0 0,0-1 0 0 0,0-1 1 0 0,1 0-1 0 0,-1 0 0 0 0,2-1 0 0 0,-1 0 1 0 0,1-1-1 0 0,0 0 0 0 0,0-1 0 0 0,1 1 1 0 0,0-2-1 0 0,1 1 0 0 0,0-1 0 0 0,-3-5 199 0 0,0 1-591 0 0,1-1-1 0 0,1 0 0 0 0,0-1 0 0 0,1 0 1 0 0,0-1-1 0 0,2 1 0 0 0,-1-1 0 0 0,0-8 592 0 0,2-17-2452 0 0</inkml:trace>
  <inkml:trace contextRef="#ctx0" brushRef="#br0" timeOffset="1245.946">1963 690 416 0 0,'8'4'5602'0'0,"25"-7"-4491"0"0,-16-4-841 0 0,0-1 0 0 0,-1 0 0 0 0,0-2 0 0 0,-1 1 0 0 0,0-2 0 0 0,-1 0 0 0 0,0-1 0 0 0,0 0 0 0 0,-1-1 1 0 0,-1-1-271 0 0,3-1 85 0 0,-2 5-29 0 0,0 0 1 0 0,-1-1-1 0 0,0-1 1 0 0,-1 0-1 0 0,-1-1 1 0 0,0 0-1 0 0,0-1 1 0 0,-1 1-1 0 0,-1-2 1 0 0,-1 1-1 0 0,0-1 0 0 0,-1-1 1 0 0,0 1-1 0 0,-1-1 1 0 0,-1 0-1 0 0,0-2-56 0 0,-6 15 24 0 0,-1 0-1 0 0,1 0 0 0 0,-1 0 1 0 0,1 0-1 0 0,-1 0 0 0 0,0 1 1 0 0,-1-1-1 0 0,1 1 0 0 0,0 0 1 0 0,0 0-1 0 0,-1 0 0 0 0,0 0 1 0 0,1 1-1 0 0,-1-1 0 0 0,0 1 1 0 0,1 0-1 0 0,-1 0 0 0 0,0 0 1 0 0,0 1-1 0 0,0-1 0 0 0,0 1 1 0 0,0 0-1 0 0,0 0 0 0 0,0 1 1 0 0,0-1-1 0 0,0 1-23 0 0,0-2-28 0 0,0 0 0 0 0,0 1-1 0 0,0-1 1 0 0,-1 1 0 0 0,1 0-1 0 0,0 0 1 0 0,0 1 0 0 0,0-1 0 0 0,-1 1-1 0 0,1 0 1 0 0,0 0 0 0 0,0 0 0 0 0,0 1-1 0 0,1-1 1 0 0,-1 1 0 0 0,0 0-1 0 0,0 0 1 0 0,1 0 0 0 0,0 1 0 0 0,-1-1-1 0 0,1 1 1 0 0,0 0 0 0 0,0 0 0 0 0,0 0-1 0 0,0 0 1 0 0,1 1 0 0 0,0-1-1 0 0,-1 1 1 0 0,1-1 0 0 0,-1 4 28 0 0,-4 13 18 0 0,1 1 0 0 0,0 0 0 0 0,2 0 0 0 0,0 1 0 0 0,2-1 0 0 0,0 1-1 0 0,2-1 1 0 0,0 1 0 0 0,2 4-18 0 0,-1-18-18 0 0,0 0-1 0 0,0 0 1 0 0,1 0-1 0 0,1 0 0 0 0,-1 0 1 0 0,1-1-1 0 0,0 1 1 0 0,1-1-1 0 0,0 0 0 0 0,0 0 1 0 0,0 0-1 0 0,1-1 1 0 0,0 1-1 0 0,1-1 0 0 0,-1 0 1 0 0,1-1-1 0 0,0 1 0 0 0,0-1 1 0 0,1 0-1 0 0,0-1 1 0 0,-1 0-1 0 0,2 0 0 0 0,2 2 20 0 0,8 2-22 0 0,0-1 1 0 0,0 0 0 0 0,0-1 0 0 0,1-1-1 0 0,0 0 1 0 0,0-2 0 0 0,0 0 0 0 0,0-1-1 0 0,9-1 21 0 0,-1-1-462 0 0,0-1-1 0 0,0-1 1 0 0,0-1-1 0 0,-1-2 0 0 0,1 0 1 0 0,-1-2-1 0 0,-1-1 1 0 0,1-1-1 0 0,12-7 463 0 0,43-24-2949 0 0</inkml:trace>
  <inkml:trace contextRef="#ctx0" brushRef="#br0" timeOffset="1496.936">3024 175 5489 0 0,'-88'29'5923'0'0,"74"-23"-5532"0"0,0 0-1 0 0,0 2 1 0 0,0 0-1 0 0,1 0 1 0 0,0 1-1 0 0,1 1 1 0 0,0 0-1 0 0,0 1-390 0 0,9-7-26 0 0,0 0-1 0 0,0 0 1 0 0,0 0 0 0 0,1 0-1 0 0,-1 0 1 0 0,1 1 0 0 0,0-1-1 0 0,0 1 1 0 0,1-1 0 0 0,-1 1-1 0 0,1 0 1 0 0,0 0 0 0 0,0 0-1 0 0,1 0 1 0 0,-1-1 0 0 0,1 1-1 0 0,0 0 1 0 0,1 0 0 0 0,-1 0-1 0 0,1 0 1 0 0,0 0 0 0 0,0 0-1 0 0,0-1 1 0 0,1 1 0 0 0,2 4 26 0 0,63 108-691 0 0,-64-113 695 0 0,30 37-250 0 0,-26-33 138 0 0,1-1 0 0 0,-2 1 0 0 0,1 0 0 0 0,-1 1 0 0 0,0 0 0 0 0,-1 0 1 0 0,0 0-1 0 0,0 1 0 0 0,-1-1 0 0 0,0 1 0 0 0,-1 0 0 0 0,0 4 108 0 0,-4-10-7 0 0,-1 0 0 0 0,0 0 0 0 0,0 0 0 0 0,0 0 0 0 0,0 0 0 0 0,-1 0 0 0 0,1-1 0 0 0,-1 1 0 0 0,0-1 0 0 0,0 0 0 0 0,-1 1-1 0 0,1-1 1 0 0,0-1 0 0 0,-1 1 0 0 0,0-1 0 0 0,0 1 0 0 0,0-1 0 0 0,0 0 0 0 0,0 0 0 0 0,0-1 0 0 0,0 1 0 0 0,-1-1 0 0 0,1 0 0 0 0,-1 0-1 0 0,1-1 1 0 0,0 1 0 0 0,-5-1 7 0 0,6 1-58 0 0,-184 15-4040 0 0,131-19 1381 0 0,-5-13-1869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06T21:38:34.546"/>
    </inkml:context>
    <inkml:brush xml:id="br0">
      <inkml:brushProperty name="width" value="0.2" units="cm"/>
      <inkml:brushProperty name="height" value="0.2" units="cm"/>
      <inkml:brushProperty name="ignorePressure" value="1"/>
    </inkml:brush>
  </inkml:definitions>
  <inkml:trace contextRef="#ctx0" brushRef="#br0">1 219,'12'0,"270"-8,-100 1,87 3,265-12,-371 1,32-9,-56 6,-121 16,-7 1,0-1,0 1,1 0,-1 1,0-1,10 2,-21-1,0 0,0 0,0 0,0 0,0 0,0 0,0 0,0 0,0 0,0 0,0 0,0 0,0 0,0 0,0 0,0 0,0 1,0-1,0 0,0 0,0 0,0 0,0 0,0 0,0 0,0 0,0 0,0 0,0 0,0 0,0 0,0 0,0 0,0 0,0 0,-4 0,3 0,1 0</inkml:trace>
  <inkml:trace contextRef="#ctx0" brushRef="#br0" timeOffset="1">1581 0,'4'2,"8"6,-1-2,1 0,1 0,0-1,2 0,70 23,-66-22,27 7,-9-2,0 1,-1 1,3 2,-37-14,0 0,0 0,0 0,0 0,-1 0,1 0,0 1,-1-1,1 0,-1 0,1 1,-2-1,0 0,1 0,-1 0,1 0,-1 0,0 0,0 0,0 0,0 0,0 0,0 0,-1 0,1 0,-1 0,1 0,0 0,-1 0,0 0,1 0,-6 6,-1 0,1 1,-1-1,-1-1,0 1,-3 2,-21 12,-7 2,24-14,-3 2,-132 81,131-79</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11T22:24:58.490"/>
    </inkml:context>
    <inkml:brush xml:id="br0">
      <inkml:brushProperty name="width" value="0.1" units="cm"/>
      <inkml:brushProperty name="height" value="0.1" units="cm"/>
    </inkml:brush>
  </inkml:definitions>
  <inkml:trace contextRef="#ctx0" brushRef="#br0">4 542 4048 0 0,'-3'78'2834'0'0,"27"-44"-1857"0"0,2 82 778 0 0,-21-72-1589 0 0,6 95-55 0 0,3 63-208 0 0,-13-58-12 0 0,2-139 74 0 0,-2-5 172 0 0,-1-16 870 0 0,1-36-1099 0 0,2 2 0 0 0,2-1 0 0 0,3 0 1 0 0,2 1-1 0 0,2 0 0 0 0,2 1 0 0 0,3 1 0 0 0,1 0 0 0 0,2 2 0 0 0,5-4 92 0 0,-17 34-50 0 0,0 0 0 0 0,2 1 1 0 0,0 0-1 0 0,0 0 0 0 0,2 1 0 0 0,0 0 1 0 0,0 1-1 0 0,1 1 0 0 0,1 0 0 0 0,0 1 1 0 0,14-9 49 0 0,-26 19-7 0 0,0 0 0 0 0,0 0 0 0 0,-1 0 0 0 0,1 1 0 0 0,0-1 0 0 0,0 1 0 0 0,0 0 0 0 0,0-1 1 0 0,0 1-1 0 0,0 0 0 0 0,0 0 0 0 0,0 0 0 0 0,0 0 0 0 0,0 1 0 0 0,-1-1 0 0 0,1 0 1 0 0,0 1-1 0 0,0-1 0 0 0,0 1 0 0 0,0 0 0 0 0,-1 0 0 0 0,1-1 0 0 0,0 1 0 0 0,0 0 1 0 0,-1 1-1 0 0,1-1 0 0 0,-1 0 0 0 0,1 0 0 0 0,-1 1 0 0 0,0-1 0 0 0,1 1 0 0 0,-1-1 1 0 0,0 1-1 0 0,0-1 0 0 0,0 1 0 0 0,0 0 0 0 0,0 0 0 0 0,-1-1 0 0 0,1 1 0 0 0,0 0 0 0 0,-1 0 1 0 0,1 0-1 0 0,-1 0 0 0 0,0 0 0 0 0,0 0 0 0 0,1 0 0 0 0,-1-1 0 0 0,-1 2 7 0 0,10 18 252 0 0,48 184 350 0 0,-45-151-441 0 0,29 136-129 0 0,-26-116 28 0 0,-8-78 760 0 0,60-232 158 0 0,-54 205-1092 0 0,1 1-1 0 0,1 0 0 0 0,2 1 0 0 0,1 1 0 0 0,1 0 0 0 0,1 1 0 0 0,1 2 1 0 0,2 0-1 0 0,0 1 0 0 0,2 1 0 0 0,14-10 115 0 0,-37 31-15 0 0,1 0 1 0 0,-1 0-1 0 0,0 0 1 0 0,1 0-1 0 0,-1 1 1 0 0,1-1-1 0 0,0 1 1 0 0,-1-1-1 0 0,1 1 0 0 0,0 0 1 0 0,0 0-1 0 0,0 0 1 0 0,0 1-1 0 0,0-1 1 0 0,0 1-1 0 0,0-1 1 0 0,0 1-1 0 0,0 0 0 0 0,0 0 1 0 0,0 0-1 0 0,0 1 1 0 0,0-1-1 0 0,0 1 1 0 0,0 0-1 0 0,0-1 1 0 0,0 1-1 0 0,-1 1 0 0 0,1-1 1 0 0,0 0-1 0 0,0 1 1 0 0,-1-1-1 0 0,1 1 1 0 0,-1 0-1 0 0,0 0 1 0 0,3 2 14 0 0,6 16 108 0 0,0 1 0 0 0,-1 1 1 0 0,-1 0-1 0 0,-1 0 0 0 0,-1 1 1 0 0,-1 0-1 0 0,-1 0 0 0 0,-1 0 1 0 0,-1 1-1 0 0,-1-1 0 0 0,-2 20-108 0 0,5 13 125 0 0,17 198-995 0 0,-3-217-1356 0 0,7-33-2077 0 0,-12-14 1488 0 0</inkml:trace>
  <inkml:trace contextRef="#ctx0" brushRef="#br0" timeOffset="419.007">1531 707 6869 0 0,'-5'1'91'0'0,"1"1"1"0"0,0-1 0 0 0,0 1 0 0 0,0 0-1 0 0,1 0 1 0 0,-1 1 0 0 0,0-1-1 0 0,1 1 1 0 0,-1-1 0 0 0,1 1 0 0 0,0 0-1 0 0,0 1 1 0 0,0-1 0 0 0,0 0 0 0 0,1 1-1 0 0,-1-1 1 0 0,1 1 0 0 0,0 0 0 0 0,0 0-1 0 0,0 0 1 0 0,1 0 0 0 0,-1 0-1 0 0,1 0 1 0 0,0 1 0 0 0,0-1 0 0 0,0 0-1 0 0,1 1 1 0 0,0-1 0 0 0,0 5-92 0 0,0 0-19 0 0,0 0 0 0 0,0 0 1 0 0,1 0-1 0 0,0 0 0 0 0,1 0 1 0 0,0 0-1 0 0,1-1 0 0 0,0 1 1 0 0,0 0-1 0 0,0-1 0 0 0,1 0 0 0 0,1 0 1 0 0,-1 0-1 0 0,1-1 0 0 0,1 1 1 0 0,-1-1-1 0 0,1 0 0 0 0,0-1 1 0 0,1 1-1 0 0,6 4 19 0 0,-5-6 43 0 0,0 0 0 0 0,0-1 0 0 0,1 0 1 0 0,0 0-1 0 0,0-1 0 0 0,0 0 0 0 0,0 0 0 0 0,0-1 1 0 0,1 0-1 0 0,-1-1 0 0 0,1 0 0 0 0,-1 0 0 0 0,1-1 1 0 0,-1-1-1 0 0,1 1 0 0 0,-1-2 0 0 0,1 1 1 0 0,-1-1-1 0 0,0 0 0 0 0,1-1 0 0 0,-1 0 0 0 0,-1-1 1 0 0,1 0-1 0 0,0 0 0 0 0,-1-1 0 0 0,0 0 0 0 0,0-1 1 0 0,0 1-1 0 0,-1-1 0 0 0,0-1 0 0 0,0 1 0 0 0,-1-1 1 0 0,1-1-1 0 0,-1 1 0 0 0,3-6-43 0 0,-5 8 4 0 0,1 0 0 0 0,-1-1 0 0 0,1 1 0 0 0,-2-1 0 0 0,1 1 0 0 0,-1-1 0 0 0,1-1 0 0 0,-2 1 0 0 0,1 0 0 0 0,-1-1 1 0 0,0 1-1 0 0,0-1 0 0 0,0 1 0 0 0,-1-1 0 0 0,0 0 0 0 0,-1 0 0 0 0,0 0 0 0 0,0 0 0 0 0,0 1 0 0 0,-1-1 0 0 0,0 0 0 0 0,0 0 0 0 0,0 1 0 0 0,-1-1 0 0 0,0 0 0 0 0,-3-4-4 0 0,0 4-79 0 0,0 0-1 0 0,-1 1 0 0 0,1 0 0 0 0,-1 0 1 0 0,0 1-1 0 0,-1 0 0 0 0,0 0 0 0 0,0 0 1 0 0,0 1-1 0 0,0 0 0 0 0,0 0 0 0 0,-1 1 0 0 0,0 0 1 0 0,0 0-1 0 0,0 1 0 0 0,0 0 0 0 0,0 0 1 0 0,0 1-1 0 0,0 0 0 0 0,-1 0 0 0 0,1 1 1 0 0,0 0-1 0 0,-1 1 0 0 0,1 0 0 0 0,0 0 1 0 0,0 1-1 0 0,0 0 0 0 0,0 0 0 0 0,0 1 1 0 0,0 0-1 0 0,0 0 0 0 0,-3 3 80 0 0,0-2-113 0 0,0 0 0 0 0,0 1 0 0 0,1 0 0 0 0,0 0 1 0 0,0 2-1 0 0,0-1 0 0 0,1 1 0 0 0,0 0 0 0 0,0 1 0 0 0,1 0 0 0 0,0 1 0 0 0,0-1 0 0 0,1 2 0 0 0,0-1 0 0 0,1 1 1 0 0,0 0-1 0 0,0 0 0 0 0,1 0 0 0 0,1 1 0 0 0,-1 0 0 0 0,2 0 0 0 0,-1 0 0 0 0,0 8 113 0 0,19 18-2325 0 0,-4-24 643 0 0</inkml:trace>
  <inkml:trace contextRef="#ctx0" brushRef="#br0" timeOffset="1131.038">2329 685 5717 0 0,'-59'5'5203'0'0,"49"-3"-5051"0"0,0 0 0 0 0,0 1 0 0 0,1 0 0 0 0,-1 1 0 0 0,1 0 0 0 0,0 1 0 0 0,0-1 0 0 0,0 2-1 0 0,1-1 1 0 0,0 1 0 0 0,0 1 0 0 0,-1 1-152 0 0,3-2-55 0 0,1 1-1 0 0,0 0 0 0 0,0 0 1 0 0,1 0-1 0 0,0 0 0 0 0,0 1 1 0 0,0 0-1 0 0,1 0 0 0 0,0 0 1 0 0,1 0-1 0 0,0 0 1 0 0,0 1-1 0 0,1-1 0 0 0,0 1 1 0 0,0-1-1 0 0,1 1 0 0 0,0-1 1 0 0,1 1-1 0 0,0-1 0 0 0,1 7 56 0 0,-1-10-32 0 0,0 0 0 0 0,1-1-1 0 0,-1 1 1 0 0,1-1-1 0 0,0 1 1 0 0,0-1-1 0 0,1 0 1 0 0,-1 0-1 0 0,1 0 1 0 0,0 0-1 0 0,0 0 1 0 0,0 0 0 0 0,0-1-1 0 0,1 0 1 0 0,0 1-1 0 0,-1-1 1 0 0,1-1-1 0 0,0 1 1 0 0,0 0-1 0 0,1-1 1 0 0,-1 0 0 0 0,1 0-1 0 0,-1 0 1 0 0,1-1-1 0 0,-1 0 1 0 0,1 1-1 0 0,0-2 1 0 0,0 1-1 0 0,-1 0 1 0 0,1-1 0 0 0,0 0-1 0 0,0 0 1 0 0,0-1-1 0 0,-1 1 1 0 0,1-1-1 0 0,0 0 1 0 0,0 0-1 0 0,-1 0 1 0 0,1-1 0 0 0,-1 0-1 0 0,1 0 1 0 0,-1 0-1 0 0,0 0 1 0 0,0-1-1 0 0,0 0 1 0 0,0 1-1 0 0,0-1 1 0 0,0-1 32 0 0,17-14 91 0 0,-1-1 0 0 0,0-1 0 0 0,-2 0 0 0 0,0-2 0 0 0,-2 0 0 0 0,0-1 0 0 0,-2-1 0 0 0,0 0 0 0 0,-2-1 0 0 0,0 0 0 0 0,-2-1 0 0 0,-1 0 0 0 0,-1 0 0 0 0,3-18-91 0 0,2-26-7 0 0,-2 0 0 0 0,-4-1 1 0 0,-2 0-1 0 0,-4 0 0 0 0,-3-9 7 0 0,-24-81 349 0 0,26 160-336 0 0,0 1 0 0 0,1-1 0 0 0,-1 0-1 0 0,0 1 1 0 0,0-1 0 0 0,0 0 0 0 0,0 0-1 0 0,0 1 1 0 0,0-1 0 0 0,0 0-1 0 0,0 1 1 0 0,0-1 0 0 0,0 0 0 0 0,0 0-1 0 0,0 1 1 0 0,-1-1 0 0 0,1 0 0 0 0,0 1-1 0 0,0-1 1 0 0,-1 0 0 0 0,1 1 0 0 0,0-1-1 0 0,-1 1 1 0 0,1-1 0 0 0,-1 1 0 0 0,1-1-1 0 0,-1 0 1 0 0,1 1 0 0 0,-1 0-1 0 0,1-1 1 0 0,-1 1 0 0 0,1-1 0 0 0,-1 1-1 0 0,0 0 1 0 0,1-1 0 0 0,-1 1 0 0 0,0 0-1 0 0,1 0 1 0 0,-1-1 0 0 0,0 1 0 0 0,1 0-1 0 0,-1 0 1 0 0,0 0 0 0 0,0 0-1 0 0,1 0 1 0 0,-1 0 0 0 0,0 0 0 0 0,1 0-1 0 0,-1 0 1 0 0,0 0 0 0 0,1 0 0 0 0,-1 1-1 0 0,0-1 1 0 0,1 0 0 0 0,-1 0 0 0 0,0 1-1 0 0,1-1 1 0 0,-1 0 0 0 0,0 1-1 0 0,1-1 1 0 0,-1 1 0 0 0,1-1 0 0 0,-1 1-1 0 0,1-1 1 0 0,-1 1 0 0 0,1-1 0 0 0,-1 1-1 0 0,1-1 1 0 0,0 1 0 0 0,-1 0-13 0 0,-23 117-1072 0 0,19-51 1114 0 0,2 0 0 0 0,4 0 1 0 0,2 1-1 0 0,3-2 0 0 0,3 1 1 0 0,5 6-43 0 0,-6-38-63 0 0,2-1 0 0 0,1 0-1 0 0,2 0 1 0 0,1-1 0 0 0,1-1 0 0 0,2-1 0 0 0,1 0 0 0 0,13 15 63 0 0,-26-39-17 0 0,0 0 1 0 0,0 0-1 0 0,0 0 0 0 0,1-1 1 0 0,0 1-1 0 0,1-1 0 0 0,-1-1 0 0 0,1 1 1 0 0,0-1-1 0 0,0 0 0 0 0,1-1 1 0 0,0 0-1 0 0,-1 0 0 0 0,1-1 0 0 0,1 0 1 0 0,-1 0-1 0 0,0 0 0 0 0,1-1 1 0 0,-1-1-1 0 0,1 0 0 0 0,0 0 1 0 0,-1 0-1 0 0,1-1 0 0 0,0 0 0 0 0,-1-1 1 0 0,1 0-1 0 0,0 0 0 0 0,-1-1 1 0 0,1 0-1 0 0,-1-1 0 0 0,0 0 0 0 0,0 0 1 0 0,0-1-1 0 0,0 1 0 0 0,0-2 1 0 0,1 0 16 0 0,7-10 66 0 0,-1 0 0 0 0,-1-1 0 0 0,0 0 0 0 0,-1-1 0 0 0,-1 0 0 0 0,0-1 0 0 0,-1 0 0 0 0,-2-1 0 0 0,0-1 0 0 0,6-17-66 0 0,-12 29 56 0 0,0 0-1 0 0,-1 1 1 0 0,0-1 0 0 0,0 0 0 0 0,-1-1 0 0 0,0 1 0 0 0,-1 0-1 0 0,1 0 1 0 0,-2 0 0 0 0,1 0 0 0 0,-1-1 0 0 0,-1 0-56 0 0,1 7 39 0 0,-1 0 0 0 0,0 0 1 0 0,0 0-1 0 0,0 1 0 0 0,0-1 1 0 0,0 1-1 0 0,-1-1 0 0 0,1 1 0 0 0,0 0 1 0 0,-1 0-1 0 0,1 0 0 0 0,-1 0 1 0 0,1 0-1 0 0,-1 1 0 0 0,1-1 1 0 0,-1 1-1 0 0,1 0 0 0 0,-1-1 1 0 0,0 1-1 0 0,1 0 0 0 0,-1 1 0 0 0,0-1 1 0 0,1 0-1 0 0,-1 1 0 0 0,1-1 1 0 0,-1 1-1 0 0,1 0 0 0 0,-1 0 1 0 0,1 0-1 0 0,0 0 0 0 0,-1 1 0 0 0,1-1 1 0 0,0 0-1 0 0,0 1 0 0 0,0 0 1 0 0,0-1-1 0 0,0 1 0 0 0,0 0 1 0 0,0 0-1 0 0,0 1-39 0 0,-10 8-53 0 0,1 0 0 0 0,1 0-1 0 0,0 1 1 0 0,0 0 0 0 0,1 1 0 0 0,1 0 0 0 0,0 0-1 0 0,1 1 1 0 0,1 0 0 0 0,0 0 0 0 0,0 0 0 0 0,2 1-1 0 0,-1 0 1 0 0,2 0 0 0 0,0 0 0 0 0,1 1 0 0 0,1-1-1 0 0,0 0 1 0 0,1 7 53 0 0,1-16-33 0 0,0 0 1 0 0,1 0-1 0 0,-1 0 1 0 0,1 0-1 0 0,1-1 0 0 0,-1 1 1 0 0,1 0-1 0 0,0-1 0 0 0,0 0 1 0 0,0 0-1 0 0,1 0 0 0 0,0 0 1 0 0,0 0-1 0 0,0-1 0 0 0,0 1 1 0 0,1-1-1 0 0,0 0 0 0 0,0-1 1 0 0,0 1-1 0 0,0-1 1 0 0,0 0-1 0 0,1 0 0 0 0,0-1 1 0 0,-1 1 32 0 0,12 4-156 0 0,0 0 0 0 0,1-2 0 0 0,0 0 1 0 0,-1 0-1 0 0,1-2 0 0 0,1 0 1 0 0,10-1 155 0 0,-13 0-437 0 0,1 0 1 0 0,-1-2-1 0 0,0 0 1 0 0,0-1-1 0 0,1-1 1 0 0,-1 0-1 0 0,0-1 1 0 0,0-1-1 0 0,-1 0 1 0 0,1-1-1 0 0,-1-1 1 0 0,14-7 436 0 0,5-15-3618 0 0</inkml:trace>
  <inkml:trace contextRef="#ctx0" brushRef="#br0" timeOffset="1415.051">3412 77 5288 0 0,'-7'4'5637'0'0,"3"51"-5630"0"0,64 419 1119 0 0,-35-353-1141 0 0,5-1-1 0 0,10 15 16 0 0,-40-133-1 0 0,3 9-228 0 0,-1 1 1 0 0,2-1 0 0 0,-1 0 0 0 0,2 0 0 0 0,-1 0 0 0 0,2-1 0 0 0,-1 1-1 0 0,1-1 1 0 0,1 0 0 0 0,0-1 0 0 0,0 0 0 0 0,1 0 0 0 0,0 0-1 0 0,5 3 229 0 0,-11-11-217 0 0,0 0-1 0 0,1 1 0 0 0,-1-1 1 0 0,0 0-1 0 0,1 0 0 0 0,-1 0 0 0 0,0-1 1 0 0,1 1-1 0 0,-1 0 0 0 0,1-1 0 0 0,0 0 1 0 0,-1 1-1 0 0,1-1 0 0 0,-1 0 0 0 0,1-1 1 0 0,-1 1-1 0 0,1 0 0 0 0,-1-1 1 0 0,1 1-1 0 0,-1-1 0 0 0,1 0 0 0 0,-1 0 1 0 0,1 0-1 0 0,-1 0 0 0 0,0 0 0 0 0,0 0 1 0 0,1-1-1 0 0,-1 0 218 0 0,32-26-2735 0 0</inkml:trace>
  <inkml:trace contextRef="#ctx0" brushRef="#br0" timeOffset="1673.033">4025 592 1696 0 0,'-12'7'5799'0'0,"-14"8"-721"0"0,23-14-5059 0 0,1 1 0 0 0,-1 0 0 0 0,1 0 0 0 0,0 0 0 0 0,-1 0 0 0 0,1 0 0 0 0,0 0 0 0 0,0 1 0 0 0,1-1 0 0 0,-1 1 0 0 0,0-1 0 0 0,1 1 0 0 0,0-1 0 0 0,-1 1 0 0 0,1 0 0 0 0,0 0 0 0 0,0 0 0 0 0,1 0 0 0 0,-1 0 0 0 0,0 0 1 0 0,1 2-20 0 0,2 11-24 0 0,1 1 1 0 0,0-1 0 0 0,1 0 0 0 0,1 0 0 0 0,0-1-1 0 0,1 0 1 0 0,1 0 0 0 0,0 0 0 0 0,2 0 0 0 0,-1-1 0 0 0,2-1-1 0 0,-1 0 1 0 0,2 0 0 0 0,0-1 0 0 0,0 0 0 0 0,1-1-1 0 0,1 0 1 0 0,2 1 23 0 0,6 10-10 0 0,-7-8 9 0 0,63 83 107 0 0,-76-94-62 0 0,-1-1 0 0 0,1 0-1 0 0,-1 0 1 0 0,0 0 0 0 0,0 0 0 0 0,0 0 0 0 0,0 1 0 0 0,0-1 0 0 0,0 0-1 0 0,0 0 1 0 0,-1 0 0 0 0,1 0 0 0 0,-1 0 0 0 0,0 1 0 0 0,1-1-1 0 0,-1 0 1 0 0,0-1 0 0 0,0 1 0 0 0,0 0 0 0 0,0 0 0 0 0,-1 0 0 0 0,1 0-1 0 0,-1-1 1 0 0,1 1 0 0 0,-1-1 0 0 0,1 1 0 0 0,-1-1 0 0 0,0 0 0 0 0,1 1-1 0 0,-1-1 1 0 0,0 0 0 0 0,0 0 0 0 0,0 0 0 0 0,0-1 0 0 0,0 1 0 0 0,-2 0-44 0 0,-76 22-818 0 0,65-20 247 0 0,0-1 0 0 0,-1-1 0 0 0,1 0 1 0 0,0-1-1 0 0,0-1 0 0 0,0 0 1 0 0,0-1-1 0 0,0 0 0 0 0,0-2 0 0 0,0 1 1 0 0,1-2-1 0 0,-14-6 571 0 0,-19-15-4226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24T16:34:47.626"/>
    </inkml:context>
    <inkml:brush xml:id="br0">
      <inkml:brushProperty name="width" value="0.1" units="cm"/>
      <inkml:brushProperty name="height" value="0.1" units="cm"/>
    </inkml:brush>
  </inkml:definitions>
  <inkml:trace contextRef="#ctx0" brushRef="#br0">579 602 6065 0 0,'-24'-4'898'0'0,"0"1"1"0"0,1 1-1 0 0,-1 1 1 0 0,0 1-1 0 0,0 1 1 0 0,-11 2-899 0 0,14 2 78 0 0,0 1 1 0 0,0 1 0 0 0,0 0 0 0 0,1 2 0 0 0,0 0-1 0 0,1 2 1 0 0,0 0 0 0 0,1 1 0 0 0,0 0-1 0 0,1 2 1 0 0,0 0 0 0 0,1 1 0 0 0,0 1 0 0 0,2 0-1 0 0,0 1 1 0 0,1 0 0 0 0,0 1 0 0 0,1 1-1 0 0,2 0 1 0 0,-7 16-79 0 0,8-15-84 0 0,2-1-1 0 0,0 2 0 0 0,2-1 1 0 0,0 1-1 0 0,1 0 1 0 0,1 0-1 0 0,1 0 0 0 0,1 1 1 0 0,1-1-1 0 0,1 0 0 0 0,1 3 85 0 0,-3-20-48 0 0,2 1 0 0 0,-1 0 0 0 0,0 0 0 0 0,1 0 0 0 0,0-1 0 0 0,0 1 0 0 0,1 0 0 0 0,-1-1 0 0 0,1 1 0 0 0,0-1 0 0 0,0 0 0 0 0,0 1 0 0 0,1-1 0 0 0,-1 0 0 0 0,1 0 0 0 0,0-1 0 0 0,0 1 0 0 0,1 0 0 0 0,-1-1 0 0 0,1 0 0 0 0,0 0 0 0 0,0 0 0 0 0,0 0 0 0 0,0-1 0 0 0,0 0 0 0 0,0 1 0 0 0,1-1-1 0 0,-1-1 1 0 0,1 1 0 0 0,-1-1 0 0 0,1 0 0 0 0,0 0 0 0 0,0 0 0 0 0,-1-1 0 0 0,1 1 0 0 0,0-1 0 0 0,0 0 0 0 0,0-1 0 0 0,-1 1 0 0 0,1-1 0 0 0,0 0 0 0 0,0 0 0 0 0,-1 0 0 0 0,1-1 0 0 0,0 0 48 0 0,15-13 46 0 0,-2-1 0 0 0,0-1-1 0 0,-1 0 1 0 0,-1-1 0 0 0,-1-1 0 0 0,0-1 0 0 0,-1 0-1 0 0,-2-1 1 0 0,0 0 0 0 0,6-15-46 0 0,5-6 13 0 0,-1-1 1 0 0,-2-1-1 0 0,-2 0 1 0 0,-2-2-1 0 0,-2 0 1 0 0,-2 0-1 0 0,5-41-13 0 0,-7-40 150 0 0,-6-1-1 0 0,-6-24-149 0 0,2 127 303 0 0,-1-1-1 0 0,-2 1 0 0 0,0 0 1 0 0,-1 0-1 0 0,-2 0 0 0 0,0 0 1 0 0,-7-13-303 0 0,13 38 34 0 0,0 1 0 0 0,0-1 1 0 0,-1 0-1 0 0,1 1 1 0 0,0-1-1 0 0,0 0 1 0 0,-1 1-1 0 0,1-1 1 0 0,0 0-1 0 0,0 0 1 0 0,-1 1-1 0 0,1-1 1 0 0,0 0-1 0 0,-1 0 1 0 0,1 0-1 0 0,0 1 1 0 0,-1-1-1 0 0,1 0 1 0 0,-1 0-1 0 0,1 0 1 0 0,0 0-1 0 0,-1 0 1 0 0,1 0-1 0 0,0 0 1 0 0,-1 0-1 0 0,1 0 0 0 0,-1 0 1 0 0,1 0-1 0 0,0 0 1 0 0,-1 0-1 0 0,1 0 1 0 0,-1 0-1 0 0,1 0 1 0 0,0 0-1 0 0,-1 0 1 0 0,1 0-1 0 0,0-1 1 0 0,-1 1-1 0 0,1 0 1 0 0,0 0-1 0 0,-1 0 1 0 0,1-1-1 0 0,0 1 1 0 0,-1 0-1 0 0,1 0 1 0 0,0-1-1 0 0,0 1 1 0 0,-1 0-1 0 0,1-1 0 0 0,0 1 1 0 0,0 0-1 0 0,0-1 1 0 0,-1 1-1 0 0,1 0 1 0 0,0-1-1 0 0,0 1 1 0 0,0-1-1 0 0,0 1 1 0 0,0 0-1 0 0,0-1 1 0 0,0 1-1 0 0,0-1-34 0 0,-8 41-1149 0 0,7-32 1253 0 0,-8 257-477 0 0,10-169 271 0 0,-1-49 25 0 0,2 0 0 0 0,2 0 0 0 0,2 0 0 0 0,2-1 0 0 0,2 0 0 0 0,2-1 0 0 0,2 0 0 0 0,2 0 0 0 0,19 35 77 0 0,-27-67-102 0 0,-1 0 0 0 0,2 0 0 0 0,0-1 0 0 0,0 0 0 0 0,1-1 0 0 0,1 0 0 0 0,0-1 0 0 0,0 0 0 0 0,5 3 102 0 0,-12-10-22 0 0,0 0 0 0 0,1-1 1 0 0,-1 1-1 0 0,0-1 0 0 0,1 1 0 0 0,-1-2 0 0 0,1 1 1 0 0,0 0-1 0 0,0-1 0 0 0,0 0 0 0 0,-1 0 0 0 0,1 0 1 0 0,0-1-1 0 0,0 1 0 0 0,0-1 0 0 0,0 0 1 0 0,0-1-1 0 0,0 1 0 0 0,0-1 0 0 0,0 0 0 0 0,0-1 1 0 0,0 1-1 0 0,0-1 0 0 0,-1 0 0 0 0,1 0 0 0 0,-1 0 1 0 0,1 0-1 0 0,-1-1 0 0 0,3-2 22 0 0,8-10 41 0 0,1 0 0 0 0,-2-2 0 0 0,0 1 0 0 0,-1-2 0 0 0,-1 0 0 0 0,0 0-1 0 0,-2-1 1 0 0,0-1 0 0 0,-1 0 0 0 0,-1 0 0 0 0,2-9-41 0 0,-1-28 845 0 0,-10 56-793 0 0,0 0 0 0 0,-1 0-1 0 0,1 0 1 0 0,0 0-1 0 0,0 0 1 0 0,-1 0-1 0 0,1 1 1 0 0,0-1-1 0 0,-1 1 1 0 0,1-1 0 0 0,-1 1-1 0 0,1-1 1 0 0,-1 1-1 0 0,1 0 1 0 0,-1 0-1 0 0,1 0 1 0 0,-1 0-1 0 0,1 0 1 0 0,-1 0 0 0 0,1 0-1 0 0,-1 0 1 0 0,1 1-1 0 0,-1-1 1 0 0,1 0-1 0 0,0 1 1 0 0,-1-1-1 0 0,1 1 1 0 0,-1 0 0 0 0,1-1-1 0 0,0 1 1 0 0,0 0-1 0 0,-1 0 1 0 0,1 0-1 0 0,-1 1-51 0 0,-10 8-46 0 0,1 0-1 0 0,0 0 0 0 0,1 1 0 0 0,0 1 0 0 0,1 0 1 0 0,0 0-1 0 0,0 1 0 0 0,2 0 0 0 0,0 1 1 0 0,0-1-1 0 0,1 1 0 0 0,1 1 0 0 0,0-1 1 0 0,-1 11 46 0 0,2-16-54 0 0,1 0 0 0 0,0 1 0 0 0,1 0 0 0 0,0 0 0 0 0,0 0 0 0 0,1 0 0 0 0,0 0 0 0 0,1 0 0 0 0,0 0 0 0 0,1 0 0 0 0,0 0 0 0 0,1 0 0 0 0,0 0 0 0 0,0 0 0 0 0,1-1 1 0 0,0 1-1 0 0,1-1 0 0 0,0 1 0 0 0,0-1 0 0 0,1 0 0 0 0,4 4 54 0 0,2-3-243 0 0,0-1 1 0 0,1 0-1 0 0,0-1 1 0 0,1 0 0 0 0,0-1-1 0 0,0-1 1 0 0,1 0-1 0 0,-1-1 1 0 0,1 0-1 0 0,0-1 1 0 0,1 0-1 0 0,-1-2 1 0 0,1 1-1 0 0,-1-2 1 0 0,1 0-1 0 0,-1 0 1 0 0,1-2 0 0 0,0 0-1 0 0,-1 0 1 0 0,1-2-1 0 0,-1 0 1 0 0,1 0-1 0 0,-1-1 1 0 0,0-1-1 0 0,-1 0 1 0 0,12-7 242 0 0,18-7-2138 0 0</inkml:trace>
  <inkml:trace contextRef="#ctx0" brushRef="#br0" timeOffset="1">1403 612 1828 0 0,'-6'25'9185'0'0,"13"43"-9010"0"0,8-18-212 0 0,3 0-1 0 0,1-2 1 0 0,26 45 37 0 0,11 28 37 0 0,55 176-1192 0 0,-105-270-166 0 0,-9-36-891 0 0,-37-99 1469 0 0,20 48 1361 0 0,3-1 1 0 0,3-1 0 0 0,2 0-1 0 0,2 0 1 0 0,4-1 0 0 0,2 0-1 0 0,4-23-618 0 0,0 71-10 0 0,0 0-1 0 0,1 0 1 0 0,1 0-1 0 0,1 1 1 0 0,0-1-1 0 0,1 0 1 0 0,0 1-1 0 0,1 0 1 0 0,1 0-1 0 0,0 1 1 0 0,1-1-1 0 0,1 1 1 0 0,0 1-1 0 0,0-1 1 0 0,1 1-1 0 0,1 1 1 0 0,0 0 0 0 0,0 0-1 0 0,1 1 1 0 0,1 0-1 0 0,0 1 1 0 0,11-7 10 0 0,-19 14 9 0 0,0 1 1 0 0,1-1-1 0 0,-1 1 1 0 0,0 0-1 0 0,0 0 1 0 0,1 0 0 0 0,-1 1-1 0 0,0-1 1 0 0,1 1-1 0 0,-1 0 1 0 0,1 1-1 0 0,-1-1 1 0 0,0 1 0 0 0,1-1-1 0 0,-1 1 1 0 0,0 1-1 0 0,0-1 1 0 0,1 1-1 0 0,-1-1 1 0 0,0 1 0 0 0,-1 0-1 0 0,1 1 1 0 0,0-1-1 0 0,-1 1 1 0 0,1-1 0 0 0,-1 1-1 0 0,1 0 1 0 0,-1 0-1 0 0,0 1 1 0 0,-1-1-1 0 0,1 1 1 0 0,-1-1 0 0 0,1 2-10 0 0,5 6 97 0 0,-2 2 1 0 0,1-1 0 0 0,-1 1 0 0 0,-1 0 0 0 0,0 0-1 0 0,-1 0 1 0 0,-1 1 0 0 0,0-1 0 0 0,0 1 0 0 0,-1 2-98 0 0,-1 2 67 0 0,0 0 0 0 0,-1 1 0 0 0,-1-1-1 0 0,-1 0 1 0 0,0 0 0 0 0,-2 0 0 0 0,0 0 0 0 0,0 0 0 0 0,-2-1 0 0 0,0 0 0 0 0,-1 0 0 0 0,-1 0 0 0 0,-1-1 0 0 0,0 0 0 0 0,-1-1 0 0 0,0 0 0 0 0,-1-1 0 0 0,-1 0 0 0 0,-1 0-1 0 0,0-1 1 0 0,0-1 0 0 0,-1 0 0 0 0,-1-1 0 0 0,0-1 0 0 0,-5 2-67 0 0,14-8-135 0 0,0-1 0 0 0,-1-1 1 0 0,1 1-1 0 0,-1-1 0 0 0,0 0 0 0 0,0-1 0 0 0,0 1 0 0 0,0-1 0 0 0,0-1 0 0 0,0 1 0 0 0,0-1 1 0 0,0-1-1 0 0,-5 0 135 0 0,9 1-202 0 0,-1-1 1 0 0,1 0 0 0 0,0 0 0 0 0,-1 0 0 0 0,1 0 0 0 0,0-1-1 0 0,0 1 1 0 0,0-1 0 0 0,0 0 0 0 0,0 0 0 0 0,0 0-1 0 0,1 0 1 0 0,-1 0 0 0 0,1-1 0 0 0,-1 1 0 0 0,1-1 0 0 0,0 1-1 0 0,0-1 1 0 0,0 0 0 0 0,0 0 0 0 0,0 0 0 0 0,1 0-1 0 0,0 0 1 0 0,-1-1 0 0 0,1 1 0 0 0,0 0 0 0 0,0-1-1 0 0,0-2 202 0 0,-1-30-2978 0 0</inkml:trace>
  <inkml:trace contextRef="#ctx0" brushRef="#br0" timeOffset="2">2116 56 7721 0 0,'0'0'1549'0'0,"0"0"-578"0"0,0 0-676 0 0,0 0-230 0 0,0 8-59 0 0,22 184 857 0 0,-3 378-349 0 0,-26-285-821 0 0,8-208-1607 0 0,-1-76 1811 0 0,0 0 0 0 0,-1 0 0 0 0,2-1 0 0 0,-1 1 0 0 0,0 0 0 0 0,0 0 0 0 0,0 0 0 0 0,0-1 0 0 0,0 1 0 0 0,1 0 0 0 0,-1 0 0 0 0,0 0 1 0 0,1-1-1 0 0,-1 1 0 0 0,1 0 0 0 0,-1-1 0 0 0,0 1 0 0 0,1 0 0 0 0,0-1 0 0 0,-1 1 0 0 0,1-1 0 0 0,-1 1 0 0 0,1 0 0 0 0,0-1 0 0 0,-1 1 0 0 0,1-1 0 0 0,0 0 0 0 0,0 1 0 0 0,-1-1 0 0 0,1 0 0 0 0,0 1 0 0 0,0-1 0 0 0,-1 0 1 0 0,1 0-1 0 0,0 0 0 0 0,0 0 0 0 0,0 0 0 0 0,0 0 0 0 0,-1 0 0 0 0,1 0 0 0 0,0 0 103 0 0,17 0-2862 0 0</inkml:trace>
  <inkml:trace contextRef="#ctx0" brushRef="#br0" timeOffset="3">2715 607 640 0 0,'-91'63'10146'0'0,"74"-51"-9896"0"0,1 1 0 0 0,1 0 0 0 0,0 2 0 0 0,1-1 0 0 0,0 2 0 0 0,1 0 0 0 0,1 1 0 0 0,1 0 0 0 0,0 1 0 0 0,1 0 0 0 0,-4 12-250 0 0,11-25-49 0 0,1 0 0 0 0,0 0 0 0 0,0 0 0 0 0,0 1 0 0 0,0-1 0 0 0,1 0 0 0 0,0 1 1 0 0,0-1-1 0 0,1 1 0 0 0,-1-1 0 0 0,1 1 0 0 0,1 0 0 0 0,-1-1 0 0 0,1 1 0 0 0,0-1 0 0 0,0 1 0 0 0,0-1 0 0 0,1 0 0 0 0,0 0 1 0 0,0 1-1 0 0,0-1 0 0 0,1 0 0 0 0,-1-1 0 0 0,1 1 0 0 0,0 0 0 0 0,1-1 0 0 0,3 4 49 0 0,0-4-7 0 0,1 0-1 0 0,0-1 1 0 0,0 0-1 0 0,0-1 1 0 0,1 0-1 0 0,-1 0 1 0 0,0 0-1 0 0,1-1 1 0 0,0-1-1 0 0,-1 1 1 0 0,1-1-1 0 0,-1-1 1 0 0,1 0-1 0 0,-1 0 1 0 0,1 0-1 0 0,-1-1 1 0 0,0-1-1 0 0,1 1 1 0 0,-1-1-1 0 0,0-1 1 0 0,-1 1-1 0 0,1-1 1 0 0,-1-1-1 0 0,0 1 1 0 0,0-1-1 0 0,0-1 1 0 0,0 1-1 0 0,-1-1 1 0 0,0 0-1 0 0,0-1 1 0 0,-1 1-1 0 0,0-1 1 0 0,2-3 7 0 0,3-2 31 0 0,-1-1 1 0 0,-1 1 0 0 0,0-1-1 0 0,-1 0 1 0 0,-1-1-1 0 0,0 0 1 0 0,-1 0 0 0 0,0 0-1 0 0,-1-1 1 0 0,0 1-1 0 0,-2-1 1 0 0,1 0 0 0 0,-2 0-1 0 0,0 0 1 0 0,-1 0-1 0 0,0 0 1 0 0,-2 0 0 0 0,1 0-1 0 0,-2 0 1 0 0,-2-10-32 0 0,3 20-24 0 0,0 1 1 0 0,0-1 0 0 0,0 1-1 0 0,0 0 1 0 0,-1 0-1 0 0,0 0 1 0 0,0 0 0 0 0,0 0-1 0 0,0 0 1 0 0,0 1-1 0 0,-1-1 1 0 0,0 1-1 0 0,1 0 1 0 0,-1 0 0 0 0,0 1-1 0 0,-1-1 1 0 0,1 1-1 0 0,0 0 1 0 0,-1 0 0 0 0,1 0-1 0 0,-1 1 1 0 0,0-1-1 0 0,1 1 1 0 0,-1 0-1 0 0,0 0 1 0 0,0 1 0 0 0,0 0-1 0 0,0 0 1 0 0,1 0-1 0 0,-1 0 1 0 0,0 1 0 0 0,0-1-1 0 0,0 1 1 0 0,1 1-1 0 0,-1-1 1 0 0,0 1 0 0 0,1-1-1 0 0,-1 1 1 0 0,1 1-1 0 0,0-1 1 0 0,-1 0-1 0 0,1 1 1 0 0,-1 1 23 0 0,-8 6-378 0 0,0 0 0 0 0,1 0-1 0 0,1 1 1 0 0,-1 1 0 0 0,2 0 0 0 0,0 0 0 0 0,0 1-1 0 0,1 0 1 0 0,1 1 0 0 0,0 0 0 0 0,-3 8 378 0 0,-12 61-4464 0 0,21-54 1495 0 0</inkml:trace>
  <inkml:trace contextRef="#ctx0" brushRef="#br0" timeOffset="4">3114 655 9525 0 0,'-11'8'349'0'0,"0"1"1"0"0,1 1-1 0 0,0 0 1 0 0,1 0 0 0 0,0 1-1 0 0,1 0 1 0 0,0 0-1 0 0,0 1 1 0 0,1 0-1 0 0,0 3-349 0 0,4-10-27 0 0,1 0 0 0 0,0 0 0 0 0,0 1 0 0 0,1-1 0 0 0,-1 0 0 0 0,1 1 0 0 0,0-1 0 0 0,1 1 0 0 0,-1-1 0 0 0,1 1 0 0 0,0-1 0 0 0,1 1 0 0 0,-1-1 0 0 0,1 1 0 0 0,0-1 0 0 0,1 1-1 0 0,-1-1 1 0 0,1 0 0 0 0,0 0 0 0 0,0 1 0 0 0,1-2 0 0 0,0 1 0 0 0,-1 0 0 0 0,2 0 0 0 0,-1-1 0 0 0,3 3 27 0 0,1 0-53 0 0,0 0 0 0 0,0-1 0 0 0,1 0-1 0 0,0 0 1 0 0,0-1 0 0 0,1 0 0 0 0,-1 0 0 0 0,1-1-1 0 0,0 0 1 0 0,0-1 0 0 0,1 0 0 0 0,-1 0 0 0 0,1-1-1 0 0,-1 0 1 0 0,1-1 0 0 0,0 0 0 0 0,-1-1 0 0 0,1 1 0 0 0,0-2-1 0 0,0 0 1 0 0,-1 0 0 0 0,1 0 0 0 0,0-2 0 0 0,-1 1-1 0 0,0-1 1 0 0,1 0 0 0 0,-1-1 0 0 0,-1 0 0 0 0,1 0-1 0 0,0-1 1 0 0,7-6 53 0 0,-4 2 90 0 0,-1-1-1 0 0,1-1 1 0 0,-2 0-1 0 0,1 0 1 0 0,-2-1-1 0 0,1 0 1 0 0,-2-1 0 0 0,0 0-1 0 0,0 0 1 0 0,-1-1-1 0 0,-1 0 1 0 0,0 0-1 0 0,3-14-89 0 0,5-70 3823 0 0,-14 98-2850 0 0,0 17-1073 0 0,22 181-653 0 0,6-88 700 0 0,-4-25 96 0 0,-4 1 1 0 0,-4 1-1 0 0,-4 0 0 0 0,-2 19-43 0 0,-10-91 104 0 0,-1-1-1 0 0,-1 1 1 0 0,0 0-1 0 0,-1-1 1 0 0,0 0-1 0 0,-2 1 1 0 0,1-1-1 0 0,-2-1 1 0 0,0 1 0 0 0,0-1-1 0 0,-1 0 1 0 0,-1 0-1 0 0,0-1 1 0 0,-1 0-1 0 0,0-1 1 0 0,-1 0-1 0 0,0 0 1 0 0,-1-1-1 0 0,0 0 1 0 0,0-1-1 0 0,-1 0 1 0 0,-1-1-1 0 0,1-1 1 0 0,-1 0-1 0 0,0 0 1 0 0,-1-1-1 0 0,0-1 1 0 0,0 0-1 0 0,0-1 1 0 0,0 0-1 0 0,-1-2 1 0 0,1 1-1 0 0,-1-2 1 0 0,1 0-1 0 0,-1-1 1 0 0,0 0-1 0 0,-11-2-103 0 0,20 1-67 0 0,0-1 0 0 0,0 1 1 0 0,1-1-1 0 0,-1 0 0 0 0,0-1 0 0 0,1 1 0 0 0,-1-1 0 0 0,1 0 1 0 0,0-1-1 0 0,0 1 0 0 0,0-1 0 0 0,1 0 0 0 0,-1 0 0 0 0,1-1 0 0 0,0 1 1 0 0,0-1-1 0 0,0 0 0 0 0,1 0 0 0 0,-1 0 0 0 0,1 0 0 0 0,1-1 0 0 0,-1 1 1 0 0,1-1-1 0 0,0 0 0 0 0,0 0 0 0 0,1 0 0 0 0,-1 0 0 0 0,1-1 67 0 0,-2-12-495 0 0,1 1-1 0 0,0-1 1 0 0,1 1-1 0 0,1-1 0 0 0,1 0 1 0 0,1 1-1 0 0,0-1 1 0 0,5-15 495 0 0,-3 17-872 0 0,1 0 0 0 0,0 0 1 0 0,1 0-1 0 0,1 1 0 0 0,1 0 0 0 0,0 0 1 0 0,7-9 871 0 0,42-43-4283 0 0</inkml:trace>
  <inkml:trace contextRef="#ctx0" brushRef="#br0" timeOffset="5">3894 713 964 0 0,'2'0'4451'0'0,"7"16"-3949"0"0,16 35 535 0 0,-3 2 0 0 0,-2 0 1 0 0,-2 2-1 0 0,10 54-1037 0 0,-26-65 1420 0 0,1-67-478 0 0,2-10-1208 0 0,2 1 1 0 0,1 1 0 0 0,1-1-1 0 0,2 1 1 0 0,1 1-1 0 0,1 0 1 0 0,2 0 0 0 0,1 2-1 0 0,1 0 1 0 0,1 1-1 0 0,2 0 1 0 0,7-6 265 0 0,-23 28-42 0 0,0 0 0 0 0,0 0 1 0 0,0 1-1 0 0,1-1 0 0 0,0 1 1 0 0,0 0-1 0 0,0 0 0 0 0,0 1 0 0 0,1 0 1 0 0,-1 0-1 0 0,1 0 0 0 0,0 0 1 0 0,0 1-1 0 0,0 0 0 0 0,0 0 0 0 0,0 1 1 0 0,0-1-1 0 0,0 2 0 0 0,1-1 0 0 0,-1 0 1 0 0,6 1 41 0 0,-9 3 53 0 0,0-1 0 0 0,0 1 1 0 0,0 0-1 0 0,0 0 1 0 0,-1 0-1 0 0,1 0 0 0 0,-1 0 1 0 0,1 1-1 0 0,-1-1 0 0 0,0 1 1 0 0,-1-1-1 0 0,1 1 0 0 0,-1 0 1 0 0,1 0-1 0 0,-1 0 0 0 0,0 1-53 0 0,2 4 144 0 0,6 23 99 0 0,-1 2 1 0 0,-2-1-1 0 0,-2 1 0 0 0,-1 0 1 0 0,-1 0-1 0 0,-2 0 0 0 0,-2 4-243 0 0,2-4 228 0 0,-18 92 883 0 0,50-161-1626 0 0,24-44 238 0 0,4 4-1 0 0,2 2 0 0 0,52-45 278 0 0,-101 106-59 0 0,74-49-452 0 0,-79 100 1355 0 0,-9 30 75 0 0,10 137-721 0 0,-8-201-225 0 0,0 0-1 0 0,0 0 1 0 0,1 0 0 0 0,-1 0-1 0 0,1 0 1 0 0,0-1 0 0 0,1 1-1 0 0,-1-1 1 0 0,1 1 0 0 0,-1-1-1 0 0,1 0 1 0 0,1 0 0 0 0,-1 0-1 0 0,1-1 1 0 0,-1 1 0 0 0,1-1-1 0 0,0 0 1 0 0,0 0-1 0 0,0 0 1 0 0,1-1 0 0 0,-1 1-1 0 0,1-1 1 0 0,-1 0 0 0 0,1 0-1 0 0,0 0 1 0 0,0-1 0 0 0,0 0-1 0 0,0 0 1 0 0,0 0 0 0 0,0-1-1 0 0,0 1 1 0 0,0-1 0 0 0,0 0-1 0 0,0-1 1 0 0,0 1-1 0 0,0-1 1 0 0,0 0 0 0 0,0 0-1 0 0,0-1 1 0 0,-1 1 0 0 0,1-1-1 0 0,1-1 28 0 0,11-8 84 0 0,0 0 0 0 0,-1-2 1 0 0,0 0-1 0 0,-1-1 0 0 0,0 0 0 0 0,-1-1 0 0 0,-1-1 0 0 0,-1 0 0 0 0,0-1 0 0 0,-1 0 0 0 0,-1 0 0 0 0,0-1 0 0 0,4-14-84 0 0,-5 16 160 0 0,-1-1 0 0 0,0 0 0 0 0,-2 0 0 0 0,0-1 0 0 0,-1 0 0 0 0,0 0 0 0 0,-2 0 0 0 0,0-1 0 0 0,0-5-160 0 0,-26 31 1008 0 0,13 5-1110 0 0,0 1-1 0 0,1-1 1 0 0,1 2 0 0 0,0-1 0 0 0,1 1 0 0 0,0 0 0 0 0,1 0 0 0 0,1 1 0 0 0,0 0-1 0 0,1 0 1 0 0,1 0 0 0 0,0 0 0 0 0,1 1 0 0 0,1-1 0 0 0,0 1 0 0 0,1 0 0 0 0,1 3 102 0 0,-1-11-79 0 0,0 0 0 0 0,1 0 0 0 0,0 0 1 0 0,0-1-1 0 0,1 1 0 0 0,0 0 0 0 0,0 0 1 0 0,1-1-1 0 0,0 0 0 0 0,1 1 0 0 0,-1-1 1 0 0,1 0-1 0 0,1-1 0 0 0,-1 1 0 0 0,1-1 1 0 0,0 0-1 0 0,1 0 0 0 0,-1 0 0 0 0,1-1 1 0 0,0 0-1 0 0,1 0 0 0 0,-1 0 0 0 0,1-1 1 0 0,0 0-1 0 0,0 0 0 0 0,0-1 0 0 0,1 0 1 0 0,-1 0-1 0 0,1-1 0 0 0,-1 0 0 0 0,1 0 1 0 0,0 0-1 0 0,0-1 0 0 0,0-1 0 0 0,5 1 79 0 0,0-2-422 0 0,-1 0-1 0 0,0 0 0 0 0,0-1 1 0 0,0-1-1 0 0,0 0 1 0 0,0-1-1 0 0,-1 0 1 0 0,0-1-1 0 0,0 0 0 0 0,0 0 1 0 0,0-1-1 0 0,-1-1 1 0 0,0 0-1 0 0,0 0 0 0 0,0-1 1 0 0,-1 0-1 0 0,-1-1 1 0 0,5-5 422 0 0,32-33-2742 0 0</inkml:trace>
  <inkml:trace contextRef="#ctx0" brushRef="#br0" timeOffset="6">5694 732 4936 0 0,'-24'59'4160'0'0,"14"-28"-3521"0"0,-33 146 2403 0 0,43-176-3040 0 0,0-1 0 0 0,1 1 0 0 0,-1-1 0 0 0,1 1 0 0 0,-1-1 0 0 0,1 0 0 0 0,0 1 0 0 0,-1-1 0 0 0,1 0 0 0 0,-1 1 0 0 0,1-1 0 0 0,0 0 0 0 0,-1 1-1 0 0,1-1 1 0 0,0 0 0 0 0,-1 0 0 0 0,1 0 0 0 0,0 0 0 0 0,0 0 0 0 0,-1 0 0 0 0,1 0 0 0 0,0 0 0 0 0,-1 0 0 0 0,1 0 0 0 0,0 0 0 0 0,-1 0 0 0 0,1-1 0 0 0,0 1 0 0 0,-1 0 0 0 0,1 0 0 0 0,0-1 0 0 0,-1 1-1 0 0,1 0 1 0 0,0-1 0 0 0,-1 1 0 0 0,1-1 0 0 0,-1 1 0 0 0,1 0 0 0 0,-1-1 0 0 0,1 0 0 0 0,-1 1 0 0 0,0-1 0 0 0,1 1 0 0 0,-1-1 0 0 0,1 1 0 0 0,-1-1 0 0 0,0 0 0 0 0,0 1 0 0 0,1-1 0 0 0,-1 0 0 0 0,0 1 0 0 0,0-1-1 0 0,0 0 1 0 0,0 1 0 0 0,0-1 0 0 0,0 0 0 0 0,0 0 0 0 0,0 0-2 0 0,4-2 45 0 0,57-58-42 0 0,-29 26-224 0 0,2 2 0 0 0,1 1 0 0 0,2 2-1 0 0,1 1 1 0 0,1 2 0 0 0,9-2 221 0 0,-47 28 1 0 0,1-1-29 0 0,0 0 1 0 0,1 0-1 0 0,-1 0 1 0 0,1 0-1 0 0,0 0 0 0 0,0 0 1 0 0,-1 1-1 0 0,1-1 1 0 0,0 1-1 0 0,0 0 0 0 0,1 0 1 0 0,-1 0-1 0 0,0 0 1 0 0,0 1-1 0 0,0-1 0 0 0,1 1 1 0 0,-1 0-1 0 0,0 0 1 0 0,0 0-1 0 0,1 0 0 0 0,-1 0 1 0 0,0 1-1 0 0,0 0 1 0 0,0-1-1 0 0,1 1 0 0 0,-1 0 1 0 0,0 1-1 0 0,0-1 1 0 0,0 0-1 0 0,-1 1 0 0 0,1 0 1 0 0,0 0-1 0 0,-1 0 0 0 0,1 0 1 0 0,-1 0-1 0 0,2 2 28 0 0,16 101 1192 0 0,-11 154-3410 0 0,-3-240-10 0 0,-2-9-472 0 0</inkml:trace>
  <inkml:trace contextRef="#ctx0" brushRef="#br0" timeOffset="7">6643 126 10581 0 0,'-71'251'4562'0'0,"60"-151"-4496"0"0,3 0-1 0 0,5 0 0 0 0,4 11-65 0 0,0-78-637 0 0,1 0 0 0 0,2 0 0 0 0,1-1 0 0 0,2 1 0 0 0,0-1 0 0 0,11 23 637 0 0,-18-54-83 0 0,10 18-2401 0 0,-2-20-1999 0 0,-4-19 372 0 0</inkml:trace>
  <inkml:trace contextRef="#ctx0" brushRef="#br0" timeOffset="8">6045 404 11133 0 0,'-12'0'6525'0'0,"12"0"-5645"0"0,0 0-880 0 0,4 0-1276 0 0,15 0-197 0 0,14 0 1221 0 0,19-1 252 0 0,44-11 452 0 0,55-12-264 0 0,53-18-188 0 0,17-6-540 0 0,-6-1-328 0 0,-38 9-604 0 0,-44 11-812 0 0,-41 8-352 0 0,-29 11-569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06T21:38:34.548"/>
    </inkml:context>
    <inkml:brush xml:id="br0">
      <inkml:brushProperty name="width" value="0.2" units="cm"/>
      <inkml:brushProperty name="height" value="0.2" units="cm"/>
      <inkml:brushProperty name="ignorePressure" value="1"/>
    </inkml:brush>
  </inkml:definitions>
  <inkml:trace contextRef="#ctx0" brushRef="#br0">1 219,'12'0,"270"-8,-100 1,87 3,265-12,-371 1,32-9,-56 6,-121 16,-7 1,0-1,0 1,1 0,-1 1,0-1,10 2,-21-1,0 0,0 0,0 0,0 0,0 0,0 0,0 0,0 0,0 0,0 0,0 0,0 0,0 0,0 0,0 0,0 0,0 1,0-1,0 0,0 0,0 0,0 0,0 0,0 0,0 0,0 0,0 0,0 0,0 0,0 0,0 0,0 0,0 0,0 0,0 0,-4 0,3 0,1 0</inkml:trace>
  <inkml:trace contextRef="#ctx0" brushRef="#br0" timeOffset="1">1581 0,'4'2,"8"6,-1-2,1 0,1 0,0-1,2 0,70 23,-66-22,27 7,-9-2,0 1,-1 1,3 2,-37-14,0 0,0 0,0 0,0 0,-1 0,1 0,0 1,-1-1,1 0,-1 0,1 1,-2-1,0 0,1 0,-1 0,1 0,-1 0,0 0,0 0,0 0,0 0,0 0,0 0,-1 0,1 0,-1 0,1 0,0 0,-1 0,0 0,1 0,-6 6,-1 0,1 1,-1-1,-1-1,0 1,-3 2,-21 12,-7 2,24-14,-3 2,-132 81,131-79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24T19:38:31.641"/>
    </inkml:context>
    <inkml:brush xml:id="br0">
      <inkml:brushProperty name="width" value="0.2" units="cm"/>
      <inkml:brushProperty name="height" value="0.2" units="cm"/>
      <inkml:brushProperty name="ignorePressure" value="1"/>
    </inkml:brush>
  </inkml:definitions>
  <inkml:trace contextRef="#ctx0" brushRef="#br0">1 228,'12'0,"275"-9,-103 2,90 3,268-13,-376 2,33-10,-59 6,-121 17,-8 0,1 1,-1-1,0 2,1-1,-1 1,10 1,-21-1,0 0,0 0,0 0,0 0,0 0,0 0,0 0,0 0,0 0,0 0,0 0,0 0,0 0,0 0,0 0,0 0,0 0,0 0,0 0,0 0,0 0,0 0,0 0,1 0,-1 0,0 0,0 0,0 0,0 0,0 0,0 0,0 0,0 0,0 0,0 0,-5 1,5-1,0 0</inkml:trace>
  <inkml:trace contextRef="#ctx0" brushRef="#br0" timeOffset="1">1607 0,'4'2,"8"6,-1-2,2 1,0-1,0-1,1 0,73 24,-67-22,26 6,-8-1,-1 0,0 1,3 3,-38-15,0 0,-1 0,2 0,-1 0,-1 1,1-1,0 0,-1 1,1-1,-1 0,1 1,-2-1,0 0,1 0,-1 0,1 0,-1 0,0 0,0 0,0 0,0 0,0 0,0 0,-1 0,1 0,-1 0,1 0,0 0,-1 0,0 0,1 0,-6 7,-1 0,1-1,-2 0,0 0,0 0,-3 2,-21 13,-8 2,25-15,-3 3,-135 84,134-83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24T19:38:31.643"/>
    </inkml:context>
    <inkml:brush xml:id="br0">
      <inkml:brushProperty name="width" value="0.2" units="cm"/>
      <inkml:brushProperty name="height" value="0.2" units="cm"/>
      <inkml:brushProperty name="ignorePressure" value="1"/>
    </inkml:brush>
  </inkml:definitions>
  <inkml:trace contextRef="#ctx0" brushRef="#br0">1 228,'12'0,"275"-9,-103 2,90 3,268-13,-376 2,33-10,-59 6,-121 17,-8 0,1 1,-1-1,0 2,1-1,-1 1,10 1,-21-1,0 0,0 0,0 0,0 0,0 0,0 0,0 0,0 0,0 0,0 0,0 0,0 0,0 0,0 0,0 0,0 0,0 0,0 0,0 0,0 0,0 0,0 0,0 0,1 0,-1 0,0 0,0 0,0 0,0 0,0 0,0 0,0 0,0 0,0 0,0 0,-5 1,5-1,0 0</inkml:trace>
  <inkml:trace contextRef="#ctx0" brushRef="#br0" timeOffset="1">1607 0,'4'2,"8"6,-1-2,2 1,0-1,0-1,1 0,73 24,-67-22,26 6,-8-1,-1 0,0 1,3 3,-38-15,0 0,-1 0,2 0,-1 0,-1 1,1-1,0 0,-1 1,1-1,-1 0,1 1,-2-1,0 0,1 0,-1 0,1 0,-1 0,0 0,0 0,0 0,0 0,0 0,0 0,-1 0,1 0,-1 0,1 0,0 0,-1 0,0 0,1 0,-6 7,-1 0,1-1,-2 0,0 0,0 0,-3 2,-21 13,-8 2,25-15,-3 3,-135 84,134-83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24T19:38:31.645"/>
    </inkml:context>
    <inkml:brush xml:id="br0">
      <inkml:brushProperty name="width" value="0.2" units="cm"/>
      <inkml:brushProperty name="height" value="0.2" units="cm"/>
      <inkml:brushProperty name="ignorePressure" value="1"/>
    </inkml:brush>
  </inkml:definitions>
  <inkml:trace contextRef="#ctx0" brushRef="#br0">1 228,'12'0,"275"-9,-103 2,90 3,268-13,-376 2,33-10,-59 6,-121 17,-8 0,1 1,-1-1,0 2,1-1,-1 1,10 1,-21-1,0 0,0 0,0 0,0 0,0 0,0 0,0 0,0 0,0 0,0 0,0 0,0 0,0 0,0 0,0 0,0 0,0 0,0 0,0 0,0 0,0 0,0 0,0 0,1 0,-1 0,0 0,0 0,0 0,0 0,0 0,0 0,0 0,0 0,0 0,0 0,-5 1,5-1,0 0</inkml:trace>
  <inkml:trace contextRef="#ctx0" brushRef="#br0" timeOffset="1">1607 0,'4'2,"8"6,-1-2,2 1,0-1,0-1,1 0,73 24,-67-22,26 6,-8-1,-1 0,0 1,3 3,-38-15,0 0,-1 0,2 0,-1 0,-1 1,1-1,0 0,-1 1,1-1,-1 0,1 1,-2-1,0 0,1 0,-1 0,1 0,-1 0,0 0,0 0,0 0,0 0,0 0,0 0,-1 0,1 0,-1 0,1 0,0 0,-1 0,0 0,1 0,-6 7,-1 0,1-1,-2 0,0 0,0 0,-3 2,-21 13,-8 2,25-15,-3 3,-135 84,134-83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06T21:42:00.809"/>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1">2207 0,'6'5,"10"10,0-2,1 0,1-1,0-1,2 0,99 47,-92-45,37 15,-12-5,-1 2,-1 2,5 5,-52-30,0 0,-1 0,1 0,0 0,-1 1,0-1,1 1,-1 0,0-1,0 1,0 1,-1-2,-1 0,1 0,-1 0,1 0,-1 0,0 0,0 1,0-1,0 0,0 0,0 0,-1 0,1 0,-1 0,1 0,-1 0,0 0,0 0,0 0,-7 14,-1-1,0 0,-1 0,-1-1,0 0,-5 4,-28 26,-10 5,33-30,-4 4,-185 171,184-167</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06T21:42:00.811"/>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1">2207 0,'6'5,"10"10,0-2,1 0,1-1,0-1,2 0,99 47,-92-45,37 15,-12-5,-1 2,-1 2,5 5,-52-30,0 0,-1 0,1 0,0 0,-1 1,0-1,1 1,-1 0,0-1,0 1,0 1,-1-2,-1 0,1 0,-1 0,1 0,-1 0,0 0,0 1,0-1,0 0,0 0,0 0,-1 0,1 0,-1 0,1 0,-1 0,0 0,0 0,0 0,-7 14,-1-1,0 0,-1 0,-1-1,0 0,-5 4,-28 26,-10 5,33-30,-4 4,-185 171,184-167</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9-07T19:54:58.908"/>
    </inkml:context>
    <inkml:brush xml:id="br0">
      <inkml:brushProperty name="width" value="0.2" units="cm"/>
      <inkml:brushProperty name="height" value="0.2" units="cm"/>
      <inkml:brushProperty name="color" value="#E71224"/>
    </inkml:brush>
    <inkml:brush xml:id="br1">
      <inkml:brushProperty name="width" value="0.2" units="cm"/>
      <inkml:brushProperty name="height" value="0.2" units="cm"/>
      <inkml:brushProperty name="color" value="#F6630D"/>
    </inkml:brush>
    <inkml:brush xml:id="br2">
      <inkml:brushProperty name="width" value="0.2" units="cm"/>
      <inkml:brushProperty name="height" value="0.2" units="cm"/>
      <inkml:brushProperty name="color" value="#FFC114"/>
    </inkml:brush>
    <inkml:brush xml:id="br3">
      <inkml:brushProperty name="width" value="0.2" units="cm"/>
      <inkml:brushProperty name="height" value="0.2" units="cm"/>
      <inkml:brushProperty name="color" value="#008C3A"/>
    </inkml:brush>
    <inkml:brush xml:id="br4">
      <inkml:brushProperty name="width" value="0.2" units="cm"/>
      <inkml:brushProperty name="height" value="0.2" units="cm"/>
      <inkml:brushProperty name="color" value="#004F8B"/>
    </inkml:brush>
    <inkml:brush xml:id="br5">
      <inkml:brushProperty name="width" value="0.2" units="cm"/>
      <inkml:brushProperty name="height" value="0.2" units="cm"/>
      <inkml:brushProperty name="color" value="#AB008B"/>
    </inkml:brush>
  </inkml:definitions>
  <inkml:trace contextRef="#ctx0" brushRef="#br0">2319 1059 4180 0 0,'0'3'754'0'0,"0"0"-66"0"0,0 0-61 0 0,1 0-59 0 0,-1 0-57 0 0,1 0-53 0 0,-1 0-52 0 0,1-1-49 0 0,0 2 94 0 0,0-1-95 0 0,1 0-86 0 0,0 0-77 0 0,0 0-68 0 0,0-1-59 0 0,0 0-51 0 0,1 0-41 0 0,2 2-109 0 0,10 1-296 0 0,-8-4 353 0 0,-2 0 85 0 0,1-1 89 0 0,1 1 110 0 0,-4-1-56 0 0,0 0 36 0 0,2 0-156 0 0,0-1 0 0 0,0 1 0 0 0,1-1 0 0 0,-1 0 0 0 0,-1 0 0 0 0,5-2-30 0 0,-3 1 19 0 0,-1-1 0 0 0,1 1-1 0 0,-1-1 1 0 0,0 0 0 0 0,3-3-19 0 0,0 1 9 0 0,-1-2 0 0 0,-1 1 0 0 0,1-1 1 0 0,-1 0-1 0 0,0 0 0 0 0,0-1 1 0 0,4-7-10 0 0,-3 2 24 0 0,-1 1 1 0 0,0-1 0 0 0,2-6-25 0 0,4-21 120 0 0,-6 8 50 0 0,-4 3 83 0 0,-3 11-181 0 0,0 0 50 0 0,-2 1 64 0 0,-2 1 81 0 0,-2 1 97 0 0,-4 3 114 0 0,4 7-192 0 0,-1 1 35 0 0,-1 1 36 0 0,-1 2 39 0 0,3 0-375 0 0,1 1 1 0 0,0 0 0 0 0,-1 1 0 0 0,1-1 0 0 0,-1 1-1 0 0,1 1 1 0 0,0-1 0 0 0,0 1 0 0 0,-1 0-22 0 0,-3 2 18 0 0,0 0 1 0 0,1 1-1 0 0,-1 0 1 0 0,1 1-1 0 0,-3 2-18 0 0,-3 4 5 0 0,0 0 0 0 0,1 1-1 0 0,0 1 1 0 0,1 0 0 0 0,1 1-1 0 0,0 0-4 0 0,3-2 6 0 0,1 0 1 0 0,1 0-1 0 0,-1 0 0 0 0,1 3-6 0 0,0 3 24 0 0,0 1-1 0 0,1-1 1 0 0,1 1 0 0 0,-2 16-24 0 0,3-5 49 0 0,1-1 1 0 0,1 28-50 0 0,6 20 31 0 0,-2-64-43 0 0,0-1 0 0 0,0 1 0 0 0,1-1 0 0 0,1 0 0 0 0,0 1 0 0 0,1-1 0 0 0,0-1 0 0 0,1 1-1 0 0,1-1 1 0 0,0 0 0 0 0,1-1 0 0 0,7 11 12 0 0,-7-14-4 0 0,0 1 0 0 0,1-1 1 0 0,0 0-1 0 0,0-1 0 0 0,0 0 0 0 0,11 6 4 0 0,23 7 35 0 0,6-6 46 0 0,-4-9-60 0 0,-26-6-38 0 0,1 0-50 0 0,1-3-73 0 0,-5-1-51 0 0,1-1-81 0 0,-1-2-96 0 0,0-1-108 0 0,3-2-203 0 0,0-1-60 0 0,0-1-59 0 0,0 1-55 0 0,5-4-316 0 0,0 0-80 0 0,0 1-73 0 0,0 1-68 0 0,-12 7 552 0 0,6-2-494 0 0,-18 9 1328 0 0</inkml:trace>
  <inkml:trace contextRef="#ctx0" brushRef="#br0" timeOffset="373.977">3424 618 9797 0 0,'0'0'661'0'0,"0"0"-281"0"0,0 0-22 0 0,0 0-116 0 0,-1 0-111 0 0,-19 3 22 0 0,-33 8 34 0 0,15-3 2 0 0,23-5-55 0 0,1 1 48 0 0,1 0 42 0 0,0 0 36 0 0,-12 6 418 0 0,14-5-96 0 0,0 0-1 0 0,0 1 1 0 0,-6 6-582 0 0,1 0 545 0 0,3 0-531 0 0,3 2-43 0 0,9-12 11 0 0,0 1 0 0 0,0-1 0 0 0,0 1-1 0 0,0 0 1 0 0,1-1 0 0 0,-1 1 0 0 0,1-1-1 0 0,-1 1 1 0 0,1 2 18 0 0,4 19-205 0 0,-2-19 131 0 0,0 1-1 0 0,0-1 1 0 0,1 0 0 0 0,0 1 0 0 0,1 1 74 0 0,28 33-437 0 0,-7-16 219 0 0,-6-7 120 0 0,-1-2 102 0 0,-16-14 3 0 0,54 45-386 0 0,3-3 97 0 0,3 4 81 0 0,-2 2 86 0 0,-3 3 77 0 0,-7 5 66 0 0,-22-15-27 0 0,-13-8 35 0 0,-14-30-19 0 0,1 1 1 0 0,-1 1-1 0 0,0-1 1 0 0,-1 0 0 0 0,1 0-1 0 0,-1 0 1 0 0,0 3-18 0 0,-4 13 107 0 0,-6-2 38 0 0,-10 3-43 0 0,-4-3-121 0 0,-3-3-108 0 0,-2-3-96 0 0,-2-2-86 0 0,0-3-73 0 0,1-2-62 0 0,1-2-50 0 0,1-1-140 0 0,0-2 0 0 0,-1-1-1 0 0,-5-1 635 0 0,9-2-455 0 0,0 0-50 0 0,5-2 34 0 0,-1 0-53 0 0,2-1-63 0 0,-1-2-72 0 0,2-1-80 0 0,0 0-88 0 0,0-3-99 0 0,2 0-105 0 0,-8-9-944 0 0</inkml:trace>
  <inkml:trace contextRef="#ctx0" brushRef="#br0" timeOffset="1084.069">4125 185 6161 0 0,'0'0'1085'0'0,"0"0"-439"0"0,0 0-296 0 0,0 0-44 0 0,0 0-45 0 0,0 0-42 0 0,0 0 49 0 0,0 0 12 0 0,0 0 118 0 0,0 0-148 0 0,0 0 66 0 0,0 0-9 0 0,0 0 209 0 0,0 0 5 0 0,0 0-204 0 0,0 0 18 0 0,0 0-75 0 0,0 0-78 0 0,0 0-65 0 0,0 0-9 0 0,0 0-44 0 0,0 0 36 0 0,0 1-45 0 0,0 10 11 0 0,0 64 265 0 0,0 1-77 0 0,-1 0-67 0 0,1 0-56 0 0,-1 53-6 0 0,2 230-29 0 0,-1-283-45 0 0,2 0 35 0 0,12 196 142 0 0,-2-155-208 0 0,-5-61-148 0 0,-2-31 21 0 0,-3-11 8 0 0,2-1-37 0 0,-1 0-46 0 0,1 0-52 0 0,0-3-120 0 0,-2-4 141 0 0,-1-4 54 0 0,1 1-39 0 0,-1 0-46 0 0,1 0-55 0 0,0 0-162 0 0,1 0-112 0 0,-2-2 240 0 0,1 0-33 0 0,-1 0-36 0 0,0 0-38 0 0,1 0-38 0 0,-1-1-42 0 0,1 1-42 0 0,-1-1-46 0 0,1-1-45 0 0,-1 1-50 0 0,1 0-50 0 0,0-1-52 0 0,5-6-2150 0 0</inkml:trace>
  <inkml:trace contextRef="#ctx0" brushRef="#br0" timeOffset="1402.053">3814 977 6049 0 0,'-3'-1'203'0'0,"0"0"78"0"0,-1 1 64 0 0,1-1 54 0 0,-3 0 330 0 0,-4-1 1099 0 0,8 2-1310 0 0,1-1-53 0 0,0 1-131 0 0,1 0-61 0 0,2 0-72 0 0,-1 0-82 0 0,2 0-95 0 0,1 0-104 0 0,0 0-116 0 0,-1 0 51 0 0,0 0-33 0 0,35 2 394 0 0,17 3 237 0 0,-8-1-56 0 0,-16-2-175 0 0,-4-1-88 0 0,0 0-63 0 0,-4-1-219 0 0,-1 0 62 0 0,0 0 54 0 0,0 0 46 0 0,3 0 46 0 0,0-1 35 0 0,56-1 314 0 0,-46 1-260 0 0,6-1-58 0 0,-10 0-115 0 0,1 0-110 0 0,-16 1 19 0 0,-1 0-37 0 0,1 0-40 0 0,0-1-43 0 0,7 0-180 0 0,-1 0-102 0 0,1 0-112 0 0,0 0-121 0 0,-12 1 328 0 0,0-1-34 0 0,1 1-35 0 0,-1 0-35 0 0,0-1-38 0 0,1 1-37 0 0,-1 0-39 0 0,1-1-40 0 0,-6 1-233 0 0,0 0-86 0 0,1 0-284 0 0,4-1-735 0 0,-11 2 2008 0 0</inkml:trace>
  <inkml:trace contextRef="#ctx0" brushRef="#br0" timeOffset="1873.12">5028 834 4620 0 0,'0'0'1138'0'0,"0"0"-415"0"0,0 0-160 0 0,0 0-50 0 0,0 0 47 0 0,0 0-91 0 0,0 0-85 0 0,0 0-80 0 0,0 0-74 0 0,0 0-63 0 0,0 0-49 0 0,0 0-39 0 0,0 0-4 0 0,0 0-22 0 0,0 0 49 0 0,0 0-13 0 0,0 0 60 0 0,0 0 29 0 0,0 0 149 0 0,-1 19 230 0 0,1 3-398 0 0,-1 12 20 0 0,0-7-27 0 0,1 0 28 0 0,-1 6 74 0 0,1-29-222 0 0,0 39 200 0 0,1-1-69 0 0,6 97 184 0 0,0-80-140 0 0,6 37-99 0 0,-5-35-65 0 0,-2-20-90 0 0,-1-8-66 0 0,2 0-88 0 0,-5-23 15 0 0,0-2 63 0 0,-1-2 10 0 0,0-2-28 0 0,0 1-61 0 0,-1-2-26 0 0,1 1-67 0 0,-1 0-76 0 0,0-1-88 0 0,0-2-198 0 0,0 0 64 0 0,0 0 59 0 0,1-1 53 0 0,-1 0 46 0 0,1 0 42 0 0,0-1-295 0 0,0 0 207 0 0,1-5-749 0 0,-2 3 659 0 0,1-6-630 0 0,-1-8-702 0 0</inkml:trace>
  <inkml:trace contextRef="#ctx0" brushRef="#br0" timeOffset="2039.053">4945 460 8633 0 0,'0'0'544'0'0,"0"0"-267"0"0,0 0-164 0 0,0 0-40 0 0,0 0-13 0 0,0 0-71 0 0,0 0-40 0 0,0 0-40 0 0,0 0-74 0 0,0 0-88 0 0,0 0-91 0 0,0 0-105 0 0,0 0 173 0 0,0 0-44 0 0,0 0-48 0 0,-1-1-46 0 0,0-2-45 0 0,-2-3-39 0 0,-2-4-39 0 0,-1-1-38 0 0,1-1-38 0 0,2 2-39 0 0,3 0-465 0 0,10 4-658 0 0</inkml:trace>
  <inkml:trace contextRef="#ctx0" brushRef="#br0" timeOffset="2506.082">5418 876 6809 0 0,'-3'8'563'0'0,"1"1"-65"0"0,0 0-60 0 0,-1 0-56 0 0,1 0-52 0 0,1 1-47 0 0,-1-1-44 0 0,1 1-39 0 0,-2 8 95 0 0,2 1-103 0 0,0 3-58 0 0,1 27 85 0 0,1-31-90 0 0,0-5 15 0 0,1 0 51 0 0,0-1 63 0 0,0 1 75 0 0,3 10-103 0 0,3 1-46 0 0,1-1-43 0 0,2-1-40 0 0,17 21-1 0 0,5-5-115 0 0,-2-12-60 0 0,3-5-40 0 0,-26-16 76 0 0,0-1-1 0 0,1-1 0 0 0,-1 0 1 0 0,1 0-1 0 0,0-1 0 0 0,0 0 0 0 0,0 0 1 0 0,0-1-1 0 0,0 0 0 0 0,0-1 1 0 0,9 0 39 0 0,7-6-102 0 0,-1-4 53 0 0,-3-6 44 0 0,-1-2 35 0 0,-6 2 40 0 0,-1-1 1 0 0,-1 0-1 0 0,0-1 0 0 0,-1-2-70 0 0,12-21 62 0 0,-4-2-35 0 0,-1-9-30 0 0,-13 31-25 0 0,0 0 1 0 0,1-18 27 0 0,-4 21-19 0 0,-1 0 0 0 0,-1-1-1 0 0,-1 1 1 0 0,0 0 0 0 0,-1 0 0 0 0,-3-10 19 0 0,1 12-4 0 0,-1 0 1 0 0,0 0 0 0 0,-1 0 0 0 0,-6-9 3 0 0,-10-16 50 0 0,15 30 9 0 0,-1 0 0 0 0,0 0 0 0 0,-1 1 0 0 0,-1-2-59 0 0,4 6 37 0 0,0 1-1 0 0,0 0 1 0 0,0 0 0 0 0,-1 0-1 0 0,0 1 1 0 0,0 0-1 0 0,-4-2-36 0 0,5 4 15 0 0,0-1-1 0 0,-1 1 0 0 0,1 0 0 0 0,-1 1 0 0 0,1-1 0 0 0,-1 1-14 0 0,-3 0-93 0 0,0 1 0 0 0,1 0 0 0 0,-1 0 0 0 0,0 1 0 0 0,0 0 0 0 0,-2 1 93 0 0,3 0-74 0 0,0 0-1 0 0,0 1 1 0 0,0 0-1 0 0,1 1 1 0 0,-1 0 0 0 0,-3 2 74 0 0,5-1-57 0 0,-1 0 0 0 0,1 0 1 0 0,-1 1-1 0 0,2 0 1 0 0,-1 0-1 0 0,-3 5 57 0 0,4-4-39 0 0,0 1 0 0 0,1 0 0 0 0,0 0-1 0 0,0 0 1 0 0,1 0 0 0 0,-2 6 39 0 0,-10 35-385 0 0,10-13 56 0 0,3-6-50 0 0,2-14 140 0 0,1-1-40 0 0,0-2 14 0 0,1 0-35 0 0,0-1-37 0 0,1 0-40 0 0,-1 0-42 0 0,2-1-47 0 0,0 0-48 0 0,0 0-51 0 0,0-3 63 0 0,0-1-55 0 0,0 0-70 0 0,0 0-87 0 0,0-1 78 0 0,0 0-52 0 0,1 1-188 0 0,3 4-496 0 0,-7-11 1336 0 0</inkml:trace>
  <inkml:trace contextRef="#ctx0" brushRef="#br0" timeOffset="2970.065">6231 878 4348 0 0,'0'1'1629'0'0,"0"1"-587"0"0,0-1-106 0 0,0 0-99 0 0,0 1-96 0 0,1-1-90 0 0,-1 1-86 0 0,0-1-80 0 0,0 1-2 0 0,1 0-100 0 0,-1 0-91 0 0,1-1-83 0 0,-1 1-101 0 0,0-1-38 0 0,1 2-30 0 0,0-1-107 0 0,-1 1-80 0 0,3 6-559 0 0,-2-5 544 0 0,-1-3 119 0 0,1 1 34 0 0,-1 0 80 0 0,0 0 13 0 0,1-1 35 0 0,-1 0 41 0 0,0 1 41 0 0,0-1 46 0 0,0 0 49 0 0,1 10-4 0 0,1-1-56 0 0,0 1-50 0 0,0 0-42 0 0,1 1-18 0 0,0 1-41 0 0,7 26 37 0 0,-2-9-8 0 0,-3-10 58 0 0,3 11 46 0 0,0 0-40 0 0,10 30 78 0 0,1 3-104 0 0,4 32-66 0 0,-16-62-84 0 0,-5-34-97 0 0,0-1-4 0 0,-1-1-102 0 0,7-8-134 0 0,0-1 81 0 0,0 0 73 0 0,0-1 63 0 0,1-2 45 0 0,0-1 61 0 0,1-3 52 0 0,5-9 76 0 0,-2 5-32 0 0,-4 7-63 0 0,-2 3-39 0 0,0 0-42 0 0,68-113-1 0 0,-14 22-39 0 0,4 3 0 0 0,11-7 100 0 0,-51 77-39 0 0,17-14-175 0 0,-33 36 141 0 0,1 0 1 0 0,0 0-1 0 0,8-4 73 0 0,15-3-46 0 0,-13 11 191 0 0,-3 5 80 0 0,2 6 126 0 0,4 13 277 0 0,-3 6 28 0 0,-10-6-253 0 0,-2-4-115 0 0,-1 0-63 0 0,-4-10-146 0 0,17 40 381 0 0,-4 0-57 0 0,-2 1-56 0 0,-2 1-52 0 0,-2 0-51 0 0,-1 0-48 0 0,0 1-46 0 0,-1 0-43 0 0,3 21-25 0 0,2 1-79 0 0,2-2-72 0 0,4 0-66 0 0,-16-60-33 0 0,6 15-160 0 0,-5-15 151 0 0,0 0-52 0 0,0-1-99 0 0,-2-4 92 0 0,1 1-45 0 0,-1-1-51 0 0,1 1-56 0 0,0-1-61 0 0,0 0-67 0 0,0 1-72 0 0,1-1-77 0 0,-1 0-257 0 0,0-1-112 0 0,-1-1-93 0 0,1 0-75 0 0,2 0-835 0 0,1-2-1164 0 0</inkml:trace>
  <inkml:trace contextRef="#ctx0" brushRef="#br0" timeOffset="-1910.031">629 866 1684 0 0,'0'0'1215'0'0,"0"0"-674"0"0,0 0-60 0 0,0 0-62 0 0,0 0-53 0 0,0 0 279 0 0,0 0 13 0 0,0 0 45 0 0,0 0-68 0 0,0 0-375 0 0,0 0-36 0 0,0 0 162 0 0,0-1 174 0 0,4-1 635 0 0,-3 1-703 0 0,0 0 132 0 0,0 1-263 0 0,-1 0 41 0 0,0-6 242 0 0,2 0-94 0 0,-1 0-85 0 0,2 1-78 0 0,0 0-69 0 0,0-1-62 0 0,1 1-52 0 0,-1 0-45 0 0,2-1-18 0 0,-1 0-37 0 0,6-15 138 0 0,-8 10-102 0 0,-3 0 80 0 0,0 5-69 0 0,-2 0 33 0 0,-4-10-163 0 0,-3-1 36 0 0,4 8 18 0 0,0 0-1 0 0,-1 1 1 0 0,0 0 0 0 0,-4-4-75 0 0,5 6 60 0 0,-1 1 0 0 0,0-1 0 0 0,0 1 0 0 0,0 1 0 0 0,-6-4-60 0 0,-4 1 58 0 0,-1 2-37 0 0,-1 3-55 0 0,0 2-62 0 0,1 2-50 0 0,1 1-39 0 0,-3 4-260 0 0,1 0 0 0 0,-11 5 445 0 0,12-4-220 0 0,-1-1 38 0 0,0 0 53 0 0,0-2 67 0 0,6-2-231 0 0,0 1 58 0 0,0-1 51 0 0,0 1 44 0 0,0-1 40 0 0,1 2 33 0 0,-13 5 8 0 0,17-7 57 0 0,0 2 1 0 0,0-1 0 0 0,0 1 0 0 0,0 0 0 0 0,1 1-1 0 0,-6 6 2 0 0,2-1-43 0 0,0 2-39 0 0,-21 36-65 0 0,3 1 43 0 0,18-28 65 0 0,2 0 1 0 0,0 2-1 0 0,1-1 0 0 0,1 1 1 0 0,-4 24 38 0 0,-1 44-181 0 0,6 124-77 0 0,8-190 291 0 0,2-1-116 0 0,4-2-94 0 0,3-2-72 0 0,7 1-118 0 0,-14-19 281 0 0,0 1 0 0 0,1-1 1 0 0,-1 1-1 0 0,1-2 0 0 0,0 1 0 0 0,0 0 1 0 0,0-1-1 0 0,0 0 0 0 0,1 0 0 0 0,-1 0 1 0 0,4 0 85 0 0,29 4-132 0 0,0-4 34 0 0,-22-3 62 0 0,0 0 0 0 0,0-1 0 0 0,11-3 36 0 0,-9 0-4 0 0,-1 0 0 0 0,0-1 0 0 0,4-2 4 0 0,-3 0 29 0 0,0-2 1 0 0,14-8-30 0 0,-14 5 41 0 0,0 0 0 0 0,-1-1 0 0 0,0-1 0 0 0,-1 0 0 0 0,-1-2-1 0 0,0 0 1 0 0,-1 0 0 0 0,7-14-41 0 0,-10 14 38 0 0,-2 0 0 0 0,0-1 0 0 0,3-11-38 0 0,15-44 81 0 0,-12 22-41 0 0,-2 0 0 0 0,3-25-40 0 0,-8 11 84 0 0,-3-5 92 0 0,-5 35-44 0 0,-2 0 35 0 0,-3-2 170 0 0,1 21-113 0 0,1 8-49 0 0,0 0 48 0 0,-1 1 58 0 0,-1 0 66 0 0,5 8-198 0 0,1-1-34 0 0,-1 3 24 0 0,0 0-99 0 0,0 1-75 0 0,-1-1-36 0 0,1 9-157 0 0,0-9 204 0 0,0 0 56 0 0,4 36-66 0 0,0-1 57 0 0,12 78 193 0 0,-6-46-146 0 0,10 65-88 0 0,2 1 79 0 0,1 1 64 0 0,0 0 50 0 0,74 468 802 0 0,-81-476-801 0 0,-3 0-40 0 0,-10-93-137 0 0,1 18 76 0 0,2 21 38 0 0,-1-25-138 0 0,-3-29-30 0 0,1 0-32 0 0,0 0-40 0 0,1 0-42 0 0,-2-12-35 0 0,-1-3-10 0 0,1-2-38 0 0,0-1-87 0 0,-1-1 75 0 0,1 0-45 0 0,-1-1-49 0 0,1 0-55 0 0,1 0-58 0 0,-1 0-62 0 0,1 0-67 0 0,0-1-72 0 0,0 0-423 0 0,3-6-1645 0 0,-2-3 1296 0 0,2-10-561 0 0</inkml:trace>
  <inkml:trace contextRef="#ctx0" brushRef="#br0" timeOffset="-660.026">1221 837 3604 0 0,'0'0'982'0'0,"0"0"-362"0"0,0 0-143 0 0,0 0-49 0 0,0 0 27 0 0,0 0-81 0 0,0 0-69 0 0,0 0-53 0 0,0 0-41 0 0,0 0-34 0 0,0 0 107 0 0,0 0 166 0 0,0 0-211 0 0,0 0 41 0 0,0 0 57 0 0,0 0 46 0 0,0 0 434 0 0,0 0-447 0 0,0 0-60 0 0,0 0-76 0 0,0 0-75 0 0,0 0-64 0 0,0 0-47 0 0,0 0 326 0 0,0-2-119 0 0,-1 0-104 0 0,0-1-88 0 0,1-1-75 0 0,-1 0-67 0 0,-2-10-360 0 0,2 10 307 0 0,1 3 108 0 0,0 0 58 0 0,-1-1 127 0 0,-1-1 167 0 0,0 2-172 0 0,0-1-101 0 0,2 0-102 0 0,0-1-88 0 0,0 52-83 0 0,2 0 66 0 0,0-1 55 0 0,2 0 44 0 0,3 15 36 0 0,21 111 91 0 0,-11-99-80 0 0,0-10-65 0 0,3 0-91 0 0,-14-48 129 0 0,2 2-98 0 0,3 1-82 0 0,1-1-63 0 0,7-2-113 0 0,-18-16 355 0 0,1 0 0 0 0,-1 0-1 0 0,1 0 1 0 0,0-1 0 0 0,0 1 0 0 0,-1 0 0 0 0,1-1 0 0 0,0 1 0 0 0,0-1 0 0 0,0 0-1 0 0,0 1 1 0 0,0-1 0 0 0,0 0 0 0 0,-1 0 0 0 0,1 0 0 0 0,0-1 0 0 0,0 1 0 0 0,0 0-1 0 0,0-1 1 0 0,0 1 0 0 0,-1-1 0 0 0,1 0 0 0 0,0 1 0 0 0,0-1 0 0 0,-1 0 0 0 0,1 0-1 0 0,-1 0 1 0 0,1 0 0 0 0,0-1 34 0 0,8-7-11 0 0,0-1 43 0 0,4-8 79 0 0,-2-3 48 0 0,10-23 193 0 0,-9 16-185 0 0,-8 17-131 0 0,15-39 202 0 0,2-13-238 0 0,6-34 132 0 0,-14 33-10 0 0,-3 0 0 0 0,0-40-122 0 0,-5-41 234 0 0,-6 137-167 0 0,0-25 59 0 0,-1 20-24 0 0,0 5-2 0 0,0 1 43 0 0,-1 0 53 0 0,0-1 62 0 0,3 19-20 0 0,-1 42 469 0 0,-1-30-511 0 0,1-13-140 0 0,0 0-36 0 0,1 52-41 0 0,1-1-34 0 0,3 4-74 0 0,2-1-1 0 0,5 9 130 0 0,8 13-69 0 0,-1-20-44 0 0,30 87 13 0 0,-31-107 22 0 0,0-1-61 0 0,-12-31 15 0 0,5 17-100 0 0,-7-22 122 0 0,-1 0-37 0 0,0 2-76 0 0,1-1-78 0 0,-1 0-97 0 0,0 0-114 0 0,-3-8 570 0 0,1-1-115 0 0,-1 1-106 0 0,1-1-93 0 0,0 0-159 0 0,0 1-100 0 0,0-2 71 0 0,0 1-37 0 0,0 0-557 0 0,2-2-1136 0 0,-2 0 1482 0 0,0 0 49 0 0,-1-1 158 0 0,1 1 60 0 0,-1-1 69 0 0,1-1 80 0 0,-1-22-2442 0 0</inkml:trace>
  <inkml:trace contextRef="#ctx0" brushRef="#br0" timeOffset="5473.054">3251 2260 4672 0 0,'0'-3'1412'0'0,"0"1"-276"0"0,0 0-105 0 0,0 0-114 0 0,1 1-123 0 0,-1 0-446 0 0,0 0-35 0 0,1 1-35 0 0,0-1-37 0 0,-1 1-38 0 0,1 0-39 0 0,0 1-40 0 0,1-1-42 0 0,1 19-37 0 0,-2-12 7 0 0,4 23 221 0 0,0 0-43 0 0,-1 0-39 0 0,0 1-34 0 0,3 29 70 0 0,-1 1-89 0 0,13 107 52 0 0,2 5-75 0 0,9 225 43 0 0,-27-349-133 0 0,2 118 130 0 0,-5-3-58 0 0,0 0-89 0 0,2-82-47 0 0,2 1-34 0 0,-4-79 3 0 0,0 4 88 0 0,-1 1 51 0 0,1-3-54 0 0,1-1-51 0 0,-1 0-68 0 0,1-2-48 0 0,1 0-73 0 0,0-1-86 0 0,0-1-96 0 0,-2 0-40 0 0,1-1-59 0 0,-1 0 33 0 0,0-1 47 0 0,0 1 44 0 0,0-1 39 0 0,0 0 38 0 0,0 0 34 0 0,0-1-182 0 0,0-1 129 0 0,0 1 61 0 0,0-1 17 0 0,0-3-269 0 0,0 4 303 0 0,0 1-74 0 0,0 0-70 0 0,0-4-478 0 0,0 0 224 0 0,0 1 47 0 0,0-1-66 0 0,0 0-75 0 0,0-1-65 0 0,0-3-216 0 0,0-4-562 0 0</inkml:trace>
  <inkml:trace contextRef="#ctx0" brushRef="#br0" timeOffset="6640.054">2911 3625 520 0 0,'0'0'1311'0'0,"0"0"-735"0"0,0 0 1501 0 0,0 0-1662 0 0,0 0-33 0 0,0 0-56 0 0,0 0-36 0 0,0 0 194 0 0,0 0-192 0 0,0 0-50 0 0,0 0 140 0 0,0 0-125 0 0,0 0-42 0 0,0 0 113 0 0,0 0-141 0 0,0 0 24 0 0,0 0 115 0 0,0 0-128 0 0,0 0 37 0 0,0 0 325 0 0,0 0-23 0 0,0 0-319 0 0,0 0-45 0 0,0 0-48 0 0,0 0-40 0 0,0 0 3 0 0,0 0-67 0 0,0 0-93 0 0,-1 1-243 0 0,2 0 288 0 0,0 1 79 0 0,19 28 271 0 0,0-1-58 0 0,1 1-49 0 0,0 0-40 0 0,34 47 159 0 0,4 6 35 0 0,1-1-37 0 0,-19-28-144 0 0,1 0-33 0 0,28 35 10 0 0,-34-45-136 0 0,-1 0-39 0 0,-20-26-3 0 0,11 14-46 0 0,-9-12 52 0 0,-9-10-129 0 0,0 1 65 0 0,1-1 56 0 0,-1 1 46 0 0,6 10 112 0 0,14 29 341 0 0,-29-54-242 0 0,0-2-89 0 0,1-2-76 0 0,0-2-62 0 0,0-1-47 0 0,1-1-34 0 0,2-29-231 0 0,-1 23 209 0 0,0 2 74 0 0,0 8 47 0 0,-1 1 33 0 0,10-41-229 0 0,3 0 0 0 0,4-4 162 0 0,8-16-220 0 0,8-8 220 0 0,109-195-330 0 0,-139 265 322 0 0,36-63-50 0 0,22-28-96 0 0,-3 5 37 0 0,-10 23 101 0 0,-19 28-22 0 0,-26 35-5 0 0,12-16-35 0 0,-8 13 1 0 0,1 0-93 0 0,-4 6 39 0 0,-1 0-36 0 0,-3 3 92 0 0,-1 0 34 0 0,-2 1-362 0 0,-1 1-55 0 0,0 1-63 0 0,-1 1-72 0 0,1 1-79 0 0,0-2-87 0 0,1 1-95 0 0,1-3-104 0 0,0 1 240 0 0,0 0-69 0 0,0 0-222 0 0,0 1-579 0 0</inkml:trace>
  <inkml:trace contextRef="#ctx0" brushRef="#br1" timeOffset="16820.073">567 5347 156 0 0,'0'0'1666'0'0,"0"0"-981"0"0,0 0 1805 0 0,0 0-1999 0 0,0 0-46 0 0,0 0-73 0 0,0 0-50 0 0,0 0-43 0 0,0 0-40 0 0,0 0 3 0 0,0 0-41 0 0,0 0-2 0 0,0 0 43 0 0,0 0 211 0 0,0 0-115 0 0,0 0-138 0 0,0 0 35 0 0,0 0 156 0 0,0 0-164 0 0,0 0 38 0 0,0 0 371 0 0,0 0-16 0 0,0 0-379 0 0,0 0-58 0 0,0 1 49 0 0,0 0-69 0 0,0 1-58 0 0,0 0-48 0 0,0 4-51 0 0,0 9-182 0 0,0-11 174 0 0,0 0 69 0 0,3 58 453 0 0,6 33-520 0 0,-3-44 127 0 0,-2 1-77 0 0,5 66 11 0 0,8 59 120 0 0,2 26 25 0 0,-10-68-152 0 0,-1-36-59 0 0,-2-35-19 0 0,-2 17 24 0 0,-4-74-42 0 0,1-4 92 0 0,0-7 156 0 0,0-2-128 0 0,-1 3-82 0 0,0-1-40 0 0,1 0-94 0 0,-1 1-109 0 0,-1-9 229 0 0,0 0 51 0 0,-3-26 218 0 0,0 13-105 0 0,2 9-122 0 0,-4-80-61 0 0,3 1 0 0 0,8-61 37 0 0,0 88-34 0 0,4 0 1 0 0,3 1 0 0 0,2 1 0 0 0,6-6 33 0 0,3 9-163 0 0,9 4 39 0 0,-21 43 95 0 0,1-1-1 0 0,1 2 1 0 0,0 0 0 0 0,1 0 0 0 0,9-7 29 0 0,-9 11-5 0 0,0 0 0 0 0,1 0 0 0 0,0 2 1 0 0,1-1-1 0 0,0 2 0 0 0,5-1 5 0 0,-5 2 11 0 0,0 2 0 0 0,0 0 0 0 0,1 0 0 0 0,0 2 0 0 0,0 0 0 0 0,15 0-11 0 0,-2 2-69 0 0,1 2 46 0 0,-3 1 41 0 0,0 1 1 0 0,19 5-19 0 0,-4 3-34 0 0,0 3-100 0 0,-23-6 15 0 0,0 0-44 0 0,-19-7-34 0 0,-1-1 49 0 0,1 0 44 0 0,0 1 39 0 0,0 0 31 0 0,0-1 40 0 0,0 1 41 0 0,1 1 74 0 0,1 0 53 0 0,0 0-104 0 0,-2-1-73 0 0,1 0-77 0 0,0 0-61 0 0,-1 0-81 0 0,0-1-94 0 0,0 1-105 0 0,0-1-19 0 0,0 1-89 0 0,0-1-97 0 0,0 0-103 0 0,0 0-110 0 0,-1 0-118 0 0,1 0-124 0 0,-1-1 491 0 0,0 1-34 0 0,2-3-615 0 0,2-4-725 0 0</inkml:trace>
  <inkml:trace contextRef="#ctx0" brushRef="#br1" timeOffset="17437.074">1604 5931 6021 0 0,'0'2'389'0'0,"1"-1"-61"0"0,0 0-56 0 0,0 0-50 0 0,1 0-45 0 0,0-1-40 0 0,3 2 43 0 0,-1-2-103 0 0,8 2 28 0 0,-8-2-18 0 0,-1 0 21 0 0,-1 0 54 0 0,26 3 142 0 0,0-2-49 0 0,1-1-44 0 0,0-1-40 0 0,28-4 67 0 0,-1-6-112 0 0,9-10-79 0 0,-50 15-51 0 0,0-1 0 0 0,0-1 0 0 0,-1 0 0 0 0,0-1 0 0 0,-1-1 1 0 0,0 0-1 0 0,0 0 0 0 0,7-10 4 0 0,-15 14-79 0 0,0 1 1 0 0,-1-1 0 0 0,1-1 0 0 0,-1 1 0 0 0,0 0 0 0 0,-1-1 0 0 0,0 0 0 0 0,0 0 0 0 0,0 0 0 0 0,-1 0-1 0 0,1-6 79 0 0,0-26-314 0 0,-10 9 148 0 0,1 16 128 0 0,-2 1 37 0 0,-3 1 41 0 0,-2 2 47 0 0,-2 2 51 0 0,-3 2 55 0 0,-8 1 505 0 0,1 2-94 0 0,-1 3-84 0 0,-1 3-79 0 0,1 1-71 0 0,0 3-65 0 0,0 1-57 0 0,1 2-50 0 0,-15 9 32 0 0,2 3-83 0 0,16-8-69 0 0,1 1 1 0 0,0 2-1 0 0,-13 13-78 0 0,18-13 109 0 0,0 0 0 0 0,1 1 0 0 0,1 1-1 0 0,-6 10-108 0 0,9-11 74 0 0,1 0 0 0 0,1 1-1 0 0,0 2-73 0 0,-8 30 94 0 0,7 1-43 0 0,7 2-50 0 0,7 1-58 0 0,-2-42 62 0 0,1 0 1 0 0,1-1 0 0 0,-1 1-1 0 0,5 8-5 0 0,0-4-15 0 0,1 1-1 0 0,1-1 1 0 0,0-1 0 0 0,12 15 15 0 0,0-5-34 0 0,0-1 1 0 0,2-1 0 0 0,0-1 0 0 0,20 13 33 0 0,-19-17-136 0 0,2 0 109 0 0,2-1 118 0 0,1 0-1 0 0,3-1-90 0 0,-12-7-1 0 0,0-1-45 0 0,4 1-87 0 0,1-2-108 0 0,-13-4 74 0 0,0 0-37 0 0,0-1-37 0 0,0 0-42 0 0,0-1-45 0 0,1 0-47 0 0,-1 0-50 0 0,0 0-53 0 0,1-1-57 0 0,-1-1-58 0 0,1 1-63 0 0,-1-2-64 0 0,-6 1 266 0 0,-1 0 52 0 0,0-1 45 0 0,1 0 38 0 0,4-2-229 0 0,14-8-601 0 0,-17 7 751 0 0,0-1-58 0 0,1-1-191 0 0,-5 3 271 0 0,1-1-41 0 0,4-4-448 0 0,6-6-573 0 0</inkml:trace>
  <inkml:trace contextRef="#ctx0" brushRef="#br1" timeOffset="17919.294">2839 5628 992 0 0,'0'0'1158'0'0,"0"0"-759"0"0,0 0 82 0 0,0 0 1533 0 0,0 0-1523 0 0,0 0-53 0 0,0 0-122 0 0,0 0-43 0 0,0 0-39 0 0,0 0-34 0 0,0 0 1 0 0,0 0-35 0 0,0 0-2 0 0,0 0 38 0 0,0 0 202 0 0,0 0-54 0 0,0 0 285 0 0,-1-2-256 0 0,-11-11 59 0 0,-45-45 540 0 0,41 45-503 0 0,2 5-87 0 0,-1 3-10 0 0,-5 5 75 0 0,6 0-196 0 0,-23 2 208 0 0,26-1-327 0 0,1 1 1 0 0,-1 1-1 0 0,1 0 1 0 0,0 0-1 0 0,-1 1 1 0 0,2 0-1 0 0,-3 2-138 0 0,-16 11 416 0 0,4 4 92 0 0,14-9-209 0 0,0 0 36 0 0,2 2 40 0 0,1 1 45 0 0,5-12-493 0 0,1 1-1 0 0,0-1 1 0 0,0 1 0 0 0,0 0-1 0 0,0-1 1 0 0,1 1 0 0 0,-1 0 73 0 0,5 24-409 0 0,8-3 92 0 0,6-2 77 0 0,0-5 95 0 0,2-3 33 0 0,4 2 13 0 0,11 4-3 0 0,63 32-60 0 0,-23-12 105 0 0,-22-11 15 0 0,4 7 42 0 0,-32-20-24 0 0,-1 2 1 0 0,-1 1 0 0 0,2 3 23 0 0,-10-8-53 0 0,0 1 1 0 0,10 16 52 0 0,-6 1-40 0 0,-5 0 44 0 0,-12-23 14 0 0,1 0 1 0 0,-1-1-1 0 0,-1 1 0 0 0,0 3-18 0 0,0-2 43 0 0,-1 0-1 0 0,-1-1 1 0 0,-1 11-43 0 0,0-9 44 0 0,0-1 0 0 0,-2 1 0 0 0,1 0 0 0 0,-1-1 0 0 0,-1 0 0 0 0,0 0 0 0 0,-5 8-44 0 0,3-8 39 0 0,0 0 0 0 0,-1-1-1 0 0,0 0 1 0 0,-5 5-39 0 0,-3 0 16 0 0,0 0 1 0 0,0-2-1 0 0,-2 0 0 0 0,1-1 1 0 0,-2 0-17 0 0,-33 14 8 0 0,7-10-40 0 0,-1-8-53 0 0,0-8-68 0 0,1-10-82 0 0,35 6 166 0 0,-1-2-56 0 0,1 0-63 0 0,0-2-68 0 0,1-1-75 0 0,1 0-81 0 0,1-1-88 0 0,1-1-93 0 0,2 0-100 0 0,0 0-107 0 0,3-1-112 0 0,1 1-119 0 0,2-1-126 0 0,0 6 530 0 0,0 0-33 0 0,1 1-35 0 0,0-1-36 0 0,1 1-35 0 0,1-1-37 0 0,-2 3 258 0 0,1-1-38 0 0,0 0-153 0 0,4-2-410 0 0</inkml:trace>
  <inkml:trace contextRef="#ctx0" brushRef="#br1" timeOffset="18453.078">3330 6080 5168 0 0,'15'0'758'0'0,"0"-1"-72"0"0,0 0-69 0 0,0-1-65 0 0,0 0-61 0 0,0-1-59 0 0,0 0-55 0 0,0 0-51 0 0,0-1-47 0 0,0-1-45 0 0,0 0-40 0 0,0 0-38 0 0,14-6 59 0 0,0-2-107 0 0,2-2-80 0 0,4-4-142 0 0,15-12 114 0 0,-16 7 21 0 0,-20 13 29 0 0,0 0 34 0 0,0 0 41 0 0,-1 0 45 0 0,20-20-27 0 0,-22 19-108 0 0,0-1-1 0 0,0-1 0 0 0,-1 0 0 0 0,-1-1 0 0 0,0 0-34 0 0,7-19 99 0 0,-4 0 66 0 0,-5-2 97 0 0,-5 18-86 0 0,-1 0 35 0 0,-1 15-173 0 0,-1 0 0 0 0,1 1 0 0 0,0-1 0 0 0,-1 1 0 0 0,0-1-1 0 0,0 0 1 0 0,1 1 0 0 0,-1 0 0 0 0,-1-1 0 0 0,1 1 0 0 0,0 0 0 0 0,-2-2-38 0 0,0-1 64 0 0,-1 1 0 0 0,1 0 0 0 0,-1 0 1 0 0,0 0-1 0 0,-1 0 0 0 0,0 0-64 0 0,-5-3 145 0 0,-1 0 0 0 0,0 0-1 0 0,0 1 1 0 0,-1 1 0 0 0,-1 0-145 0 0,-13-4 261 0 0,0 4-36 0 0,17 3-135 0 0,-1 1-1 0 0,0 1 1 0 0,1 0 0 0 0,-5 1-90 0 0,5 0 52 0 0,1 0 0 0 0,-1 1 1 0 0,1 0-1 0 0,-1 0 0 0 0,1 1 0 0 0,-1 0-52 0 0,2 0 37 0 0,-1 1-1 0 0,1 0 0 0 0,0 0 0 0 0,0 1 0 0 0,0 0 0 0 0,1 0 0 0 0,0 0 0 0 0,0 1 0 0 0,0 0 0 0 0,-2 3-36 0 0,-5 8-48 0 0,1 0-1 0 0,1 0 0 0 0,-4 10 49 0 0,-12 33-69 0 0,12-22 57 0 0,2 1 34 0 0,2-1 43 0 0,3-1 53 0 0,0 13-71 0 0,6 1-55 0 0,6-1-47 0 0,5-1-34 0 0,-5-35 48 0 0,1 0-1 0 0,0 0 1 0 0,1-1-1 0 0,0 0 1 0 0,1 0-1 0 0,0-1 1 0 0,1 0-1 0 0,0 0 1 0 0,1 0 0 0 0,1-1-1 0 0,0-1 1 0 0,9 9 41 0 0,13 6-126 0 0,-16-14 71 0 0,1-1 0 0 0,0 0-1 0 0,14 5 56 0 0,-5-5-86 0 0,1-1-48 0 0,-8-4 0 0 0,0-1-41 0 0,1 0-45 0 0,0-2-52 0 0,2 0-101 0 0,1-2-81 0 0,-1-1-90 0 0,1-1-99 0 0,-1-1-108 0 0,1-2-117 0 0,-1 0-125 0 0,-10 1 446 0 0,-1 0-34 0 0,16-5-646 0 0,-18 5 775 0 0,0 1-48 0 0,-1 0 35 0 0,1-1-53 0 0,0 1-64 0 0,1-1-71 0 0,8-3-493 0 0,12-5-723 0 0</inkml:trace>
  <inkml:trace contextRef="#ctx0" brushRef="#br1" timeOffset="23737.085">4858 5613 628 0 0,'0'-1'1553'0'0,"0"1"-244"0"0,0 0-98 0 0,0 0-96 0 0,0 0-91 0 0,0 0-87 0 0,0-1-84 0 0,0 1-80 0 0,0 0-77 0 0,0-1-71 0 0,0 1-70 0 0,0 0-64 0 0,0-1-61 0 0,0 1-58 0 0,0-1-53 0 0,0 1-49 0 0,0-1-7 0 0,0 1-60 0 0,-1-1-52 0 0,1 0-47 0 0,0 0-15 0 0,0 0-83 0 0,-1-2-172 0 0,1 2 164 0 0,0 1 35 0 0,-1-1 49 0 0,1 1 59 0 0,0 0 71 0 0,0-1 82 0 0,-8-5-250 0 0,1 0-1 0 0,-1 0 1 0 0,0 0-1 0 0,-3 0-43 0 0,1 0 44 0 0,0 1-1 0 0,-1 1 1 0 0,0 0 0 0 0,0 0-1 0 0,-7-1-43 0 0,3 2 76 0 0,-1 1-1 0 0,1 0 0 0 0,-16 0-75 0 0,-21 5 188 0 0,42-2-208 0 0,0 1-1 0 0,1 0 1 0 0,-1 0-1 0 0,1 1 1 0 0,-2 1 20 0 0,0 1-6 0 0,0 0 0 0 0,0 1 0 0 0,1 0 0 0 0,0 0 1 0 0,0 1-1 0 0,1 0 0 0 0,0 1 0 0 0,0 0 0 0 0,0 1 0 0 0,1 0 1 0 0,-1 2 5 0 0,-14 26-73 0 0,7 3-68 0 0,-6 53 46 0 0,13-43 24 0 0,-3 45 71 0 0,10-55-54 0 0,2 0 0 0 0,3 26 54 0 0,0-34-79 0 0,2-1-1 0 0,1 2 80 0 0,4 1-3 0 0,2 0-85 0 0,3-1-94 0 0,2-2-98 0 0,-14-25 218 0 0,1 0 0 0 0,0-1 1 0 0,0 0-1 0 0,1 0 0 0 0,4 4 62 0 0,-4-5-48 0 0,0 1 0 0 0,1-1 0 0 0,0-1-1 0 0,-1 1 1 0 0,4 0 48 0 0,32 11-190 0 0,4-9 36 0 0,-30-6 101 0 0,-1-1 0 0 0,1 0 0 0 0,-1-1 0 0 0,1 0 1 0 0,-1-1-1 0 0,0-1 0 0 0,12-5 53 0 0,20-12-193 0 0,-17 2 131 0 0,0 0 0 0 0,-2-2-1 0 0,0-1 1 0 0,-2-2-1 0 0,-1 0 1 0 0,0-1-1 0 0,-2-2 1 0 0,-1 0-1 0 0,8-14 63 0 0,-11 11-108 0 0,0-1-1 0 0,-2 0 1 0 0,3-11 108 0 0,2-23-286 0 0,-7-4 119 0 0,-10 34 136 0 0,-2 1 38 0 0,-1 0 41 0 0,-2 0 45 0 0,-4-8 251 0 0,0 23-152 0 0,0 4 54 0 0,2 7-82 0 0,-1 1 33 0 0,1 1 38 0 0,-2-1 42 0 0,1 2 46 0 0,-1-1 51 0 0,3 5-164 0 0,0 2-39 0 0,0 4 69 0 0,1 5-106 0 0,2 3-70 0 0,2 19 16 0 0,-2-23-12 0 0,1-3 51 0 0,9 40 88 0 0,-1 1-67 0 0,2 7-57 0 0,2-2-73 0 0,-2-6-49 0 0,1 0 39 0 0,18 66 56 0 0,-7-38-78 0 0,14 37-14 0 0,-21-60-37 0 0,-9-26-7 0 0,1 0-38 0 0,3 8-113 0 0,1 0-102 0 0,-13-31 484 0 0,1 0-56 0 0,0 0-53 0 0,0 0-50 0 0,0 0-48 0 0,0 0-46 0 0,0-1-43 0 0,0 1-40 0 0,0 0-38 0 0,0-1-37 0 0,2 2-355 0 0,-1-1-113 0 0,0 0-92 0 0,0-2 110 0 0,0 1-37 0 0,4-4-1610 0 0,-3-2 943 0 0,-1 1 508 0 0,-1-1 189 0 0,1 0 44 0 0,1-6-464 0 0,3-8-697 0 0</inkml:trace>
  <inkml:trace contextRef="#ctx0" brushRef="#br1" timeOffset="28710.122">5711 5579 5649 0 0,'0'0'850'0'0,"0"0"-358"0"0,0 0-55 0 0,0 0-48 0 0,0 0-43 0 0,0 0-42 0 0,0 0-38 0 0,0 1-37 0 0,1-1 132 0 0,-1 0-199 0 0,0 1-36 0 0,1 0 36 0 0,0 0-81 0 0,0 2-58 0 0,20 68 1245 0 0,-13-47-903 0 0,0 0-61 0 0,-2-4-111 0 0,1 0-68 0 0,0-1-78 0 0,0 1-89 0 0,23 69 225 0 0,30 121 304 0 0,-32-79-239 0 0,-11-38-135 0 0,-4 1-79 0 0,-11-79-81 0 0,0 0 57 0 0,3 26 132 0 0,-4-23-122 0 0,0-2-70 0 0,-1 0-94 0 0,1-12 123 0 0,1 6-126 0 0,-1-5 110 0 0,0 0 62 0 0,0-3 28 0 0,-1-1 36 0 0,1 0 39 0 0,-1-1 46 0 0,0-1 50 0 0,0-1 57 0 0,0-7-87 0 0,0 0-52 0 0,-1 0-45 0 0,-1 0-40 0 0,1-1-31 0 0,-1-1-39 0 0,-6-19-150 0 0,4 12 64 0 0,1 5 67 0 0,0 3 39 0 0,2-1 41 0 0,-10-55-179 0 0,3 0 39 0 0,-1-27-107 0 0,4-32 199 0 0,6 30-131 0 0,1 67 61 0 0,1 0 0 0 0,1-1 0 0 0,2 2 0 0 0,1-4 70 0 0,2 2-107 0 0,0 1-1 0 0,2 1 1 0 0,14-26 107 0 0,-12 29-94 0 0,1 0-1 0 0,1 2 0 0 0,1 0 0 0 0,8-8 95 0 0,-8 13-91 0 0,0 0 0 0 0,1 2 1 0 0,1-1-1 0 0,1 2 0 0 0,4-2 91 0 0,-11 8-53 0 0,2 1-51 0 0,0 1-44 0 0,1 1-39 0 0,16-1-281 0 0,-2 9-86 0 0,-27-2 557 0 0,-1 0-55 0 0,1 0-53 0 0,-1 1-48 0 0,0-1-45 0 0,1 1-42 0 0,-1 0-37 0 0,0 1-35 0 0,1 0-103 0 0,-1 0-38 0 0,1 3-543 0 0,1 8-2276 0 0,-3-11 2551 0 0,0 0-436 0 0</inkml:trace>
  <inkml:trace contextRef="#ctx0" brushRef="#br1" timeOffset="29277.089">7109 5423 432 0 0,'0'0'1423'0'0,"0"0"-811"0"0,0 0 1586 0 0,0 0-1765 0 0,0 0-38 0 0,0 0-64 0 0,0 0-42 0 0,0 0-37 0 0,0 0-34 0 0,0 0 7 0 0,0 0-35 0 0,0 0 2 0 0,0 0 51 0 0,0 0 148 0 0,0 0 123 0 0,0 0 309 0 0,0 0-451 0 0,0 0 230 0 0,0 0 425 0 0,-19-8-47 0 0,-56-22-73 0 0,59 26-527 0 0,1 1-60 0 0,1 2-55 0 0,0 2-50 0 0,1 2-45 0 0,1 1-39 0 0,-10 7 32 0 0,-2 7-91 0 0,12-7-65 0 0,1 1 0 0 0,1 0 0 0 0,-1 3-7 0 0,-17 24 2 0 0,4 3 39 0 0,10-15 42 0 0,2 1 0 0 0,1 1 0 0 0,-7 26-83 0 0,-1 33 157 0 0,11-28-86 0 0,6-11-47 0 0,2-1-43 0 0,0-33-14 0 0,2-1 1 0 0,0 1-1 0 0,1 0 1 0 0,0-1 0 0 0,1 1-1 0 0,1-1 1 0 0,0 0-1 0 0,1 0 1 0 0,0-1-1 0 0,1 0 1 0 0,1 0 0 0 0,0 0-1 0 0,2 2 33 0 0,1-2-60 0 0,0 0-1 0 0,1-1 1 0 0,0 0-1 0 0,4 2 61 0 0,-2-2-148 0 0,2-1 0 0 0,15 8 148 0 0,2-1-192 0 0,1-3-36 0 0,2-3-40 0 0,1-3-45 0 0,0-3-49 0 0,1-3-54 0 0,-3-3-216 0 0,-2-3-94 0 0,0-3-103 0 0,-3-3-112 0 0,0-3-125 0 0,-16 5 484 0 0,0 0-35 0 0,0-2-37 0 0,0 0-36 0 0,0-1-39 0 0,-1-1-41 0 0,-2 0-259 0 0,5-4-634 0 0</inkml:trace>
  <inkml:trace contextRef="#ctx0" brushRef="#br1" timeOffset="29852.122">7614 4521 8317 0 0,'-1'-2'201'0'0,"-3"-1"211"0"0,-5-4 429 0 0,6 6-557 0 0,-1-1 41 0 0,1 0 99 0 0,-1 1 89 0 0,1 0 109 0 0,1 1-264 0 0,0 0 35 0 0,1 0 472 0 0,1 19-547 0 0,0 0-39 0 0,0 0-36 0 0,0-1-35 0 0,1 19 119 0 0,0 0-105 0 0,0-4-94 0 0,0 1-53 0 0,0-3-40 0 0,9 93 23 0 0,6 41 67 0 0,25 274 103 0 0,-23 0-34 0 0,-17-417-199 0 0,-2 0 0 0 0,-1-1 0 0 0,-2 10 5 0 0,4-29-132 0 0,-1 1 80 0 0,1 1 68 0 0,-2 2 98 0 0,1-1 1 0 0,1-2-86 0 0,-1-1-59 0 0,1 0-69 0 0,0-1-4 0 0,0-1-39 0 0,0 0-41 0 0,0 0-47 0 0,0-1-49 0 0,0 0-56 0 0,1 0-58 0 0,-1-1-64 0 0,2-4 83 0 0,0-1 74 0 0,1 1 68 0 0,0 0 59 0 0,1-1 35 0 0,0 0 63 0 0,2-4 53 0 0,1 1 68 0 0,5-9 75 0 0,-5 6-116 0 0,7-15 32 0 0,0 0-51 0 0,0 0-45 0 0,0 0-39 0 0,9-17-127 0 0,-1 0-63 0 0,10-14-828 0 0,18-24 1116 0 0,-10 26-422 0 0,-39 56 413 0 0,8-11-131 0 0,1 0 0 0 0,0 1 1 0 0,3-3 139 0 0,-10 12-32 0 0,0 0 0 0 0,-1-1 0 0 0,1 1 0 0 0,0 0 1 0 0,0 1-1 0 0,0-1 0 0 0,1 0 0 0 0,-1 1 0 0 0,0 0 0 0 0,1-1 1 0 0,-1 1-1 0 0,0 1 0 0 0,1-1 0 0 0,-1 0 0 0 0,4 1 32 0 0,5 4-10 0 0,-2 8 99 0 0,-2 2 109 0 0,-3 1 117 0 0,-3-10-140 0 0,7 17 407 0 0,-1 2-56 0 0,0 0-54 0 0,1 0-53 0 0,3 10 84 0 0,0 1-90 0 0,1-1-84 0 0,1 1-79 0 0,1-2-71 0 0,1 0-65 0 0,1-1-60 0 0,2-2-52 0 0,15 15-93 0 0,5-7-94 0 0,-28-29 82 0 0,0-1 0 0 0,0-1 0 0 0,12 6 103 0 0,-11-6-91 0 0,1-2-1 0 0,0 0 1 0 0,0-1-1 0 0,1 0 1 0 0,-1-1 0 0 0,12 2 91 0 0,19 0-581 0 0,-25-4 284 0 0,2-1-130 0 0,-10-1 161 0 0,0 0-43 0 0,-2 0 14 0 0,0 0-38 0 0,0-1-41 0 0,0 0-45 0 0,1 0-49 0 0,-1 0-52 0 0,0-1-55 0 0,0-1-59 0 0,3-1-182 0 0,0-1-69 0 0,3-1-243 0 0,9-6-640 0 0</inkml:trace>
  <inkml:trace contextRef="#ctx0" brushRef="#br1" timeOffset="32326.206">3612 7099 4148 0 0,'0'0'853'0'0,"0"0"-355"0"0,0 0-235 0 0,0 0-36 0 0,0 0 132 0 0,0 0-97 0 0,0 0-63 0 0,0 0 132 0 0,0 0 40 0 0,0 0 70 0 0,0 0 16 0 0,0 0 1 0 0,0 0-85 0 0,0-1-283 0 0,0 1 95 0 0,0-3 665 0 0,0 3-696 0 0,0 0-34 0 0,0 24 332 0 0,0-1-52 0 0,1 0-50 0 0,0 0-46 0 0,-1 0-45 0 0,1 0-40 0 0,0 0-37 0 0,1 0-36 0 0,-1 9 7 0 0,2 0-53 0 0,-1 0-47 0 0,1 0-36 0 0,0 11-37 0 0,9 75-142 0 0,-7-68 119 0 0,0-4 56 0 0,0-1 73 0 0,-2-20 0 0 0,30 254 37 0 0,-9-92-81 0 0,2 12-81 0 0,-14-99-26 0 0,0 1-37 0 0,-4-8 42 0 0,1 3-73 0 0,-4-59-65 0 0,6 21 198 0 0,-9-49-58 0 0,0 5 59 0 0,0 2-21 0 0,0-7-90 0 0,1-1-85 0 0,-2-4 51 0 0,1-1-36 0 0,-2-4-490 0 0,-1 0 97 0 0,1 0 90 0 0,0 0 82 0 0,0-1 73 0 0,-1 0 64 0 0,1 0 55 0 0,0 0 49 0 0,0-1 14 0 0,-1 0 43 0 0,0-7-127 0 0,0 6 83 0 0,0 0-97 0 0,1 3 71 0 0,-1-1-40 0 0,-2-6-340 0 0,0 1-54 0 0,0-1-50 0 0,1 0-49 0 0,-1 0-45 0 0,1-1-43 0 0,-1 0-41 0 0,1 0-37 0 0,0-3 105 0 0,0-6-307 0 0</inkml:trace>
  <inkml:trace contextRef="#ctx0" brushRef="#br1" timeOffset="32969.212">3363 8461 1252 0 0,'0'0'710'0'0,"0"0"650"0"0,0 0-820 0 0,0 0-64 0 0,0 0-86 0 0,0 0-77 0 0,0 0-65 0 0,0 0 41 0 0,0 0 8 0 0,0 0-10 0 0,0 0-56 0 0,0 0 124 0 0,0 0 58 0 0,0 0 481 0 0,0 0-32 0 0,0 0-39 0 0,0 0-479 0 0,0 0-45 0 0,0 0 219 0 0,-6-2-77 0 0,3 2-329 0 0,-1-1-83 0 0,-2-1-29 0 0,3 1 48 0 0,1 1 47 0 0,-1-1 30 0 0,0 1 50 0 0,0 0 59 0 0,0 0 66 0 0,4 6-696 0 0,3 1 200 0 0,-1-2 101 0 0,-1-1 80 0 0,-1-4 31 0 0,25 42 398 0 0,1 0-87 0 0,1-1-79 0 0,0 0-70 0 0,1 0-59 0 0,1-1-52 0 0,30 39-49 0 0,-13-20 66 0 0,2-1-54 0 0,28 27-72 0 0,3-3 0 0 0,12 3 42 0 0,-80-76 10 0 0,7-1-73 0 0,-18-8 58 0 0,0 0 1 0 0,0 0-1 0 0,0 0 0 0 0,1 0 0 0 0,-1 0 1 0 0,0 0-1 0 0,0 0 0 0 0,0-1 0 0 0,0 1 1 0 0,1 0-1 0 0,-1-1 0 0 0,0 1 0 0 0,0-1 1 0 0,0 1-1 0 0,0-1 0 0 0,0 0 0 0 0,0 1 1 0 0,0-1-1 0 0,0 0 0 0 0,0 0 0 0 0,0 1 1 0 0,-1-1-1 0 0,1 0 0 0 0,0 0 0 0 0,0 0 1 0 0,-1 0-1 0 0,1-1 5 0 0,29-48 310 0 0,-4-3-44 0 0,-2-2-63 0 0,-1 0-81 0 0,1-1-100 0 0,-4 7-41 0 0,11-26 38 0 0,24-58 24 0 0,-17 44-105 0 0,-4 17-104 0 0,-16 37 29 0 0,0 0-41 0 0,-11 21-89 0 0,-5 9 158 0 0,0 1-44 0 0,0 0-64 0 0,0 0-81 0 0,0 1 45 0 0,0 1-50 0 0,0 0-56 0 0,0 0-61 0 0,-1 1-294 0 0,-1 1-14 0 0,0 1 70 0 0,0-1 76 0 0,0 1 69 0 0,1 0 61 0 0,-1-1 56 0 0,1 1 48 0 0,0 0 41 0 0,-1 0 34 0 0,2 0-211 0 0,1 4-531 0 0,-2-3 579 0 0,0 1-136 0 0,-1-2 232 0 0,0 1-44 0 0,0 0-43 0 0,0 0-39 0 0,0 1-130 0 0,0 2-339 0 0</inkml:trace>
  <inkml:trace contextRef="#ctx0" brushRef="#br2" timeOffset="45725.2">3291 11000 4348 0 0,'0'0'917'0'0,"0"0"-339"0"0,0 0-133 0 0,0 0-46 0 0,0 0 23 0 0,0 0-82 0 0,0 0-73 0 0,0 0-67 0 0,0 0 5 0 0,0 0-133 0 0,0 0-4 0 0,0 0 102 0 0,0 2 3 0 0,3 15 64 0 0,0 0-101 0 0,2 9 24 0 0,0 3 24 0 0,-1-6 3 0 0,0-1 30 0 0,1 4 72 0 0,7 36 69 0 0,8 43 175 0 0,-1 0-81 0 0,-1 1-69 0 0,-2 0-59 0 0,5 64 102 0 0,-12-53 83 0 0,-5 23-509 0 0,-4-98-52 0 0,-1-1 86 0 0,0 6 74 0 0,-3 60 220 0 0,3-68-254 0 0,-1-5-55 0 0,1 0-63 0 0,0 1-76 0 0,0-1-92 0 0,0 1-108 0 0,0-18 114 0 0,1 0-32 0 0,0 0-35 0 0,-1 0-37 0 0,1 1-38 0 0,0-1-41 0 0,0-13 14 0 0,1-1-93 0 0,0-1-78 0 0,0-1-59 0 0,0-1-174 0 0,3-1-1106 0 0,-2-1 1121 0 0,0 0 70 0 0,0 0 100 0 0,-1 1 344 0 0,0-1 35 0 0,-1 1-7 0 0,1-1 79 0 0,0 0 88 0 0,-1 1 99 0 0,2-4-447 0 0,-1 1-57 0 0,0-1-60 0 0,0-1-171 0 0,2-2-426 0 0</inkml:trace>
  <inkml:trace contextRef="#ctx0" brushRef="#br2" timeOffset="46173.236">3262 11231 8509 0 0,'-6'-16'252'0'0,"3"-1"-38"0"0,2 13-159 0 0,1 0-1 0 0,0 0 1 0 0,1 0 0 0 0,-1 0 0 0 0,1-1 0 0 0,1-2-55 0 0,10-23 225 0 0,8 1-73 0 0,-9 15-77 0 0,2 1 0 0 0,0 1 0 0 0,0 0 0 0 0,10-6-75 0 0,8-3 198 0 0,-13 9-183 0 0,0 2 0 0 0,1 0-1 0 0,0 1 1 0 0,0 0 0 0 0,16-3-15 0 0,-15 6 32 0 0,0 2 0 0 0,0 0 0 0 0,1 1 0 0 0,0 0 0 0 0,13 2-32 0 0,34 5 122 0 0,0 10 33 0 0,-2 9 36 0 0,-2 9 41 0 0,-28-8-63 0 0,-1 2-62 0 0,4 9-39 0 0,-27-23-56 0 0,-1 0 0 0 0,-1 1 1 0 0,6 9-13 0 0,-9-11 7 0 0,-1-1 0 0 0,-1 1 0 0 0,0 0 0 0 0,0 0 0 0 0,0 3-7 0 0,5 35 66 0 0,-10-6 39 0 0,-8 3 61 0 0,-9 2-120 0 0,-7-3 43 0 0,12-27-28 0 0,-1-1 0 0 0,0 0 0 0 0,-2 0 0 0 0,0-2 0 0 0,0 0 0 0 0,-5 2-61 0 0,-44 31 144 0 0,-3-8-97 0 0,21-18-95 0 0,0-3-80 0 0,-34 6-264 0 0,24-13 22 0 0,10-6-58 0 0,22-5 160 0 0,0 0-41 0 0,23-1 327 0 0,1 0-37 0 0,-2-1-118 0 0,0 1-121 0 0,1 0-101 0 0,0-1-54 0 0,1 0-60 0 0,-1 0-417 0 0,3-2-1316 0 0,-1 1 1593 0 0,1 1 72 0 0,1-1-721 0 0,3 0-688 0 0</inkml:trace>
  <inkml:trace contextRef="#ctx0" brushRef="#br2" timeOffset="46737.236">4620 11287 3768 0 0,'-3'0'905'0'0,"-1"0"-70"0"0,1 0-66 0 0,0 0-64 0 0,0 0-62 0 0,1 0-57 0 0,-1 1-55 0 0,1-1-52 0 0,-1 1-49 0 0,1-1-47 0 0,-1 1-43 0 0,1-1-41 0 0,0 1-37 0 0,0 0-35 0 0,-2 1 134 0 0,0 1-63 0 0,0 0-110 0 0,-8 15 154 0 0,10-13-232 0 0,0 0 45 0 0,-7 21-209 0 0,4 1 40 0 0,2 8 37 0 0,3 17 58 0 0,3-22 46 0 0,7 28-127 0 0,-4-30 4 0 0,0-2-34 0 0,0-5 3 0 0,1-2 1 0 0,0 1 0 0 0,3 1 26 0 0,18 32-98 0 0,-7-21-1 0 0,2-3-40 0 0,3-4-50 0 0,1-2-59 0 0,-20-19 160 0 0,1 1-1 0 0,-1-1 1 0 0,1 0-1 0 0,4 2 89 0 0,-4-4-66 0 0,-1 1 0 0 0,1-1 0 0 0,0 0-1 0 0,4 0 67 0 0,32-1-182 0 0,-2-10 74 0 0,-1-8 69 0 0,-4-8 61 0 0,-3-5 55 0 0,-5-5 48 0 0,-14 12 0 0 0,0-1 1 0 0,10-24-126 0 0,-13 23 174 0 0,-2-1 0 0 0,6-25-174 0 0,-9 24 224 0 0,-1-1-1 0 0,2-23-223 0 0,-6 22 274 0 0,-1 0 0 0 0,-2-23-274 0 0,-2 21-4 0 0,-4-1 66 0 0,-3 0 58 0 0,-2 1 53 0 0,-4 1 45 0 0,-1 1 38 0 0,8 17-55 0 0,-1 0-1 0 0,0 0 1 0 0,-4-3-201 0 0,7 7 119 0 0,-1 1 1 0 0,0 0-1 0 0,-1 0 1 0 0,1 1-1 0 0,-1 0 0 0 0,0 1 1 0 0,-1 0-1 0 0,1 1 1 0 0,-1-1-1 0 0,0 2 0 0 0,0-1 1 0 0,0 2-1 0 0,-1-1 1 0 0,1 1-1 0 0,-1 1 1 0 0,0 0-120 0 0,-29 3 372 0 0,-2 8-37 0 0,4 7-420 0 0,2 5-50 0 0,2 5-45 0 0,4 4-41 0 0,14-12-52 0 0,1 1 1 0 0,-7 11 272 0 0,-20 43-647 0 0,23-28-130 0 0,15-30 424 0 0,2-8 128 0 0,0 0-42 0 0,1-1 7 0 0,0-1-38 0 0,1 1-41 0 0,-1 0-47 0 0,1 0-50 0 0,0-1-55 0 0,1 1-57 0 0,-1 0-63 0 0,2 0-297 0 0,-1 0-112 0 0,2-2-110 0 0,0 0-107 0 0,1-1 174 0 0,0 0-53 0 0,2-1-276 0 0,3 3-754 0 0</inkml:trace>
  <inkml:trace contextRef="#ctx0" brushRef="#br2" timeOffset="47555.257">5610 10153 3496 0 0,'0'0'1059'0'0,"0"0"-383"0"0,0 0-145 0 0,0 0-40 0 0,0 0 52 0 0,0 0-77 0 0,0 0-76 0 0,0 0-75 0 0,0 0-70 0 0,0 0-63 0 0,0 0-53 0 0,0 0-43 0 0,0 0-13 0 0,0 0-34 0 0,0 0 8 0 0,0 0 55 0 0,0 0 77 0 0,0 0 59 0 0,0 0 328 0 0,0 0 7 0 0,0 2-337 0 0,0 15-45 0 0,1 5-93 0 0,2 56 108 0 0,0-33-89 0 0,12 131 202 0 0,-5-55-116 0 0,-3-41-36 0 0,32 347 495 0 0,-28-284-491 0 0,-1 0-49 0 0,-7-61-127 0 0,-3-28-47 0 0,0-15-28 0 0,0 1-45 0 0,2 0-54 0 0,1 0-61 0 0,1-2-189 0 0,-2-18 185 0 0,0 0-51 0 0,0-7 55 0 0,0 1-42 0 0,-1-3 9 0 0,1 0-41 0 0,0 0-45 0 0,0 0-50 0 0,0-2 28 0 0,0 0-42 0 0,1-1-42 0 0,-1 1-46 0 0,1 0-48 0 0,0-1-52 0 0,1 0-53 0 0,-1 1-58 0 0,0-5 14 0 0,-1-1-112 0 0,-1-2 368 0 0,0 1-573 0 0,-1-1-670 0 0</inkml:trace>
  <inkml:trace contextRef="#ctx0" brushRef="#br2" timeOffset="47826.219">5339 11137 8449 0 0,'0'0'523'0'0,"0"0"-211"0"0,0 0-92 0 0,0 0-52 0 0,0 0-43 0 0,0 0-93 0 0,0 0-87 0 0,0 0-81 0 0,0 0-26 0 0,0 0-37 0 0,0 0-515 0 0,0 0 27 0 0,0 0 331 0 0,0 0 196 0 0,0 0 50 0 0,0 0 47 0 0,0 0 45 0 0,1 0 70 0 0,16 1 144 0 0,3-1-98 0 0,7 0 37 0 0,84-5 408 0 0,-62-1-343 0 0,93-21-34 0 0,-106 19-151 0 0,-6 1-36 0 0,0 0-39 0 0,0-1-49 0 0,-1 0-58 0 0,-4 1-24 0 0,-1 0-51 0 0,0 0-59 0 0,0-1-62 0 0,-1 0-70 0 0,1 0-73 0 0,-1-1-79 0 0,-1 0-86 0 0,-3 2-148 0 0,6-4-543 0 0</inkml:trace>
  <inkml:trace contextRef="#ctx0" brushRef="#br2" timeOffset="48543.2">6108 10109 6949 0 0,'-1'-1'912'0'0,"0"0"-96"0"0,0 1-93 0 0,0 0-87 0 0,0 0-83 0 0,1 0-77 0 0,-1 1-72 0 0,1 0-68 0 0,-1 1-63 0 0,1-1-57 0 0,0 1-53 0 0,0 0-49 0 0,0 0-42 0 0,0 1-38 0 0,1 2-62 0 0,-1 1-117 0 0,3 10-337 0 0,-3-11 371 0 0,1-1 84 0 0,0-1 82 0 0,-1 1 100 0 0,1-3-32 0 0,-1 0 32 0 0,11 58 190 0 0,0 1-109 0 0,0 12-66 0 0,6 37-59 0 0,0 9-49 0 0,-4-40 27 0 0,36 217 277 0 0,6 153 71 0 0,-50-351-4 0 0,-4 3-433 0 0,-4-20 110 0 0,2-68 57 0 0,0 0-114 0 0,-1 0-107 0 0,1-2-97 0 0,0-5 3 0 0,1-1-36 0 0,0-3-283 0 0,2-9-118 0 0,3-11-101 0 0,0-3 321 0 0,1 1 35 0 0,6-22-240 0 0,0 7 166 0 0,1 0 50 0 0,10-21-661 0 0,4-3 1015 0 0,-3 12-475 0 0,3 2-105 0 0,-13 23 238 0 0,0 1-42 0 0,-1 3 48 0 0,2-1 62 0 0,1 0 56 0 0,2 1 52 0 0,1 2 46 0 0,2 3 41 0 0,-17 12 73 0 0,0 0 0 0 0,0 0 1 0 0,0 1-1 0 0,1-1 0 0 0,-1 1 0 0 0,0 0 0 0 0,1 0 0 0 0,-1 0 0 0 0,3 1 6 0 0,5 1 46 0 0,-1 4 101 0 0,-1 4 134 0 0,3 11 275 0 0,-4 4 52 0 0,-4-8-235 0 0,-2-3-114 0 0,-1-1-68 0 0,0-8-132 0 0,7 42 363 0 0,-1 0-85 0 0,-1 0-72 0 0,0 1-63 0 0,6 35 39 0 0,11 39-40 0 0,-19-102-151 0 0,1 0-52 0 0,1 0-46 0 0,2 0-41 0 0,12 18-191 0 0,5-5-100 0 0,-21-27 304 0 0,-1-1 0 0 0,1 1-1 0 0,-1-1 1 0 0,1-1 0 0 0,0 1-1 0 0,1-1 1 0 0,-1 0 0 0 0,1 0 0 0 0,-1 0-1 0 0,1-1 1 0 0,0 0 0 0 0,0 0-1 0 0,0 0 1 0 0,0-1 0 0 0,0 0-1 0 0,5 0 77 0 0,15-2-227 0 0,1-6 32 0 0,-5-3 82 0 0,-2-5 52 0 0,-11 8 59 0 0,-1-1 1 0 0,0 0-1 0 0,4-7 2 0 0,6-9 80 0 0,-1-1 1 0 0,6-16-81 0 0,26-50 121 0 0,-18 25-28 0 0,-3-2-1 0 0,5-24-92 0 0,-9 9 117 0 0,-3-8 85 0 0,-7 0 112 0 0,-10 33-130 0 0,-4 33-67 0 0,-1 12-10 0 0,1-1 43 0 0,-1 1 51 0 0,0-1 61 0 0,-3-5 715 0 0,-6 8-128 0 0,3 8-474 0 0,0 2-34 0 0,-1 1-35 0 0,0 1-35 0 0,0 1-37 0 0,-1 1-38 0 0,1 1-37 0 0,-1 1-38 0 0,2-1-40 0 0,-1 1-40 0 0,2 0-40 0 0,1 0-43 0 0,-21 23 86 0 0,4 4 64 0 0,0 10 81 0 0,14-23-20 0 0,1 0 0 0 0,-2 11-169 0 0,-6 42 309 0 0,10-24-172 0 0,4-9-92 0 0,2-1-81 0 0,3 1-14 0 0,5-2 37 0 0,-4-22 23 0 0,0-1 1 0 0,1 1-1 0 0,0-1 1 0 0,1-1-1 0 0,1 0 0 0 0,8 12-10 0 0,17 14 3 0 0,5-3-65 0 0,5-5-100 0 0,-4-9-75 0 0,1-4-113 0 0,-19-10 126 0 0,0-1-37 0 0,1-1-37 0 0,0-1-42 0 0,0-1-44 0 0,0-1-46 0 0,0-2-48 0 0,0 0-52 0 0,0-1-54 0 0,0-1-55 0 0,0-1-60 0 0,0-1-61 0 0,-10 0 27 0 0,1 0-88 0 0,-1 0-111 0 0,-6 1 417 0 0,1-1-37 0 0,3-1-407 0 0,0-1-81 0 0,3-1-286 0 0,7-5-750 0 0,-20 11 2073 0 0</inkml:trace>
  <inkml:trace contextRef="#ctx0" brushRef="#br2" timeOffset="48992.254">8185 10871 312 0 0,'0'0'2031'0'0,"0"0"-1433"0"0,0 0 528 0 0,0 0 1675 0 0,0 0-2011 0 0,0 0-82 0 0,0 0-198 0 0,0 0-71 0 0,0 0-64 0 0,0 0-58 0 0,0 0-1 0 0,0 0-62 0 0,0 0 38 0 0,0 0-72 0 0,0 0 24 0 0,-2 0-52 0 0,-13 3 78 0 0,-57 10 104 0 0,64-11-337 0 0,0-1 46 0 0,0 2 42 0 0,1-1 36 0 0,-5 2 178 0 0,0 0 64 0 0,-21 13 1064 0 0,21-9-919 0 0,7-3-319 0 0,0 0-47 0 0,0 0-56 0 0,1 0-64 0 0,-3 7-130 0 0,2 1-61 0 0,3 4-82 0 0,3 9-167 0 0,5 0 9 0 0,0-9 173 0 0,-1-5 84 0 0,1-1 66 0 0,23 31-127 0 0,23 15-193 0 0,5-4-25 0 0,-17-19 174 0 0,-4-3 84 0 0,-2 0 90 0 0,-14-13-49 0 0,68 66-251 0 0,-48-39 219 0 0,-5 3 38 0 0,-21-21-62 0 0,-11-20 79 0 0,0 0 1 0 0,-1 0-1 0 0,0 0 0 0 0,0 0 0 0 0,-1 4 69 0 0,-1 18-192 0 0,-4-11 102 0 0,-2-5 51 0 0,-3 0 42 0 0,-4-1-39 0 0,-2-1-39 0 0,-15 9-181 0 0,5-8-13 0 0,-2-2-54 0 0,-29 5-433 0 0,-24-4-389 0 0,46-9 681 0 0,-3-1 4 0 0,2 0 88 0 0,5-1 173 0 0,-17-4-6 0 0,27 1 79 0 0,-3-3-114 0 0,12 2 68 0 0,0 0-45 0 0,0-1-49 0 0,1-1-57 0 0,-1-1-64 0 0,0 0-70 0 0,-7-5-687 0 0</inkml:trace>
  <inkml:trace contextRef="#ctx0" brushRef="#br2" timeOffset="49295.21">8723 11027 8193 0 0,'-2'2'584'0'0,"1"1"-75"0"0,0 0-69 0 0,-1 0-66 0 0,1 1-60 0 0,1-1-56 0 0,-1 1-52 0 0,0-1-46 0 0,1 2-24 0 0,0-1-53 0 0,-1 1-45 0 0,1 0-38 0 0,1 3-67 0 0,0 12-201 0 0,-1-14 221 0 0,1 0 54 0 0,-1-1 73 0 0,0 1 92 0 0,0 11 1 0 0,0 27 225 0 0,2-1-60 0 0,1-14-162 0 0,3 0-51 0 0,3 12-8 0 0,4 22-44 0 0,7 37-8 0 0,4 16 133 0 0,-17-78-175 0 0,0 1-41 0 0,-2-9-34 0 0,0-1-40 0 0,-4-21-31 0 0,2 5 38 0 0,0 9 78 0 0,-1-13-33 0 0,-1 1-73 0 0,1 0-107 0 0,-2-5 39 0 0,1 0-50 0 0,-1 0-56 0 0,1 1-62 0 0,-1-1-68 0 0,0 0-73 0 0,0 0-80 0 0,0 0-86 0 0,0-5 227 0 0,0 1-35 0 0,0-1-555 0 0,0 0 348 0 0,0-1-89 0 0,0 0 180 0 0,0-1-76 0 0,0-1-87 0 0,0 0-72 0 0,0-1-234 0 0,0-4-604 0 0</inkml:trace>
  <inkml:trace contextRef="#ctx0" brushRef="#br2" timeOffset="49470.259">8669 10654 9301 0 0,'0'0'912'0'0,"0"0"-381"0"0,0 0-254 0 0,0 0-45 0 0,0 0-45 0 0,0 0-46 0 0,0 0-43 0 0,0 0-39 0 0,0 0-29 0 0,0 0-64 0 0,0 0-70 0 0,0 0-130 0 0,0 0 72 0 0,0 0-54 0 0,0 0-79 0 0,0 0-104 0 0,0 0-125 0 0,0 0-104 0 0,0 0 71 0 0,3-6-323 0 0,-2 4 613 0 0,0-1 83 0 0,0 0 54 0 0,2-6-111 0 0,-1 5 128 0 0,0 1-53 0 0,1-1-63 0 0,0 1-125 0 0,-1 1 131 0 0,1 1-36 0 0,-1-1-39 0 0,1 1-42 0 0,0 0-45 0 0,0 0-48 0 0,1 1-106 0 0,2-1-41 0 0,0 0-157 0 0,4 0-412 0 0</inkml:trace>
  <inkml:trace contextRef="#ctx0" brushRef="#br2" timeOffset="49838.255">9489 10728 2584 0 0,'-6'1'2069'0'0,"0"1"-1035"0"0,1-1-65 0 0,-1 1-63 0 0,0-1-61 0 0,1 1-60 0 0,-1 0-57 0 0,0 0-54 0 0,1 0-55 0 0,-1 0-50 0 0,1 1-50 0 0,-1-1-46 0 0,0 1-46 0 0,1-1-43 0 0,0 1-41 0 0,-1 0-40 0 0,0 0-7 0 0,0 0-44 0 0,0 1-40 0 0,1 0-39 0 0,-7 3 70 0 0,1 1-119 0 0,0 0-95 0 0,1 1-72 0 0,0-1-43 0 0,-15 16-238 0 0,15-12 216 0 0,4-5 69 0 0,0 0 34 0 0,1 1 39 0 0,-1-1 49 0 0,0 2 89 0 0,0 1 93 0 0,1-1 105 0 0,-1 1 119 0 0,-2 9-417 0 0,1 0-35 0 0,1 20-54 0 0,6 0-109 0 0,8-1-90 0 0,2-9-8 0 0,4 0-34 0 0,-6-16 80 0 0,0 0 1 0 0,1-1-1 0 0,0 0 1 0 0,1 0-1 0 0,3 2 178 0 0,12 10-536 0 0,0-2 0 0 0,8 4 536 0 0,26 16-651 0 0,-20-17 286 0 0,0-2 38 0 0,0 0 47 0 0,1 0 53 0 0,14 7 15 0 0,-42-23 170 0 0,0 0-24 0 0,1 0 0 0 0,-1 1 0 0 0,0 1 66 0 0,7 12-30 0 0,-12-10 55 0 0,-4 2 36 0 0,-3-12-23 0 0,0 0 1 0 0,0 1 0 0 0,0-1-1 0 0,-1 1 1 0 0,1-1-1 0 0,0 1 1 0 0,-1-1 0 0 0,1 0-1 0 0,0 1 1 0 0,-1-1-1 0 0,0 0 1 0 0,1 1 0 0 0,-1-1-1 0 0,0 0 1 0 0,0 0-1 0 0,0 0 1 0 0,0 0 0 0 0,0 0-1 0 0,0 0 1 0 0,0 0-1 0 0,0 0 1 0 0,0 0 0 0 0,0 0-1 0 0,-1 0-38 0 0,-15 9 394 0 0,-1-2-96 0 0,8-4-175 0 0,-39 16 76 0 0,-2-2-76 0 0,-12 0-53 0 0,-34 3-60 0 0,0-7-22 0 0,32-7 41 0 0,12-3 45 0 0,1-2 63 0 0,27 0-143 0 0,6-1 15 0 0,6 0-33 0 0,2-1-28 0 0,1 0-41 0 0,-3-1-96 0 0,1-2-102 0 0,1-1-119 0 0,6 2 152 0 0,0-1-37 0 0,1 0-80 0 0,1-1-76 0 0,1 1-97 0 0,0 0-120 0 0,1 0 39 0 0,1 0-72 0 0,0 0-210 0 0,0-2-533 0 0</inkml:trace>
  <inkml:trace contextRef="#ctx0" brushRef="#br2" timeOffset="44457.2">520 9879 4240 0 0,'0'0'715'0'0,"0"0"-317"0"0,0 0-203 0 0,0 0-38 0 0,0 0 77 0 0,0 0 101 0 0,-5 3 798 0 0,3-1-844 0 0,2-1 50 0 0,0 6 7 0 0,-1-1-75 0 0,-1 4 30 0 0,0 1-84 0 0,-2 6 90 0 0,3-6-43 0 0,-1 13 119 0 0,1 1-35 0 0,1 24 250 0 0,1 1-116 0 0,0-1-101 0 0,0-38-306 0 0,2 45 232 0 0,1 0-74 0 0,0 0-59 0 0,2 0-46 0 0,6 83 88 0 0,-4-4-51 0 0,-2-1-57 0 0,-1 52-21 0 0,-3 250 49 0 0,-2-319-63 0 0,-1-8 47 0 0,0-1-74 0 0,0-1-87 0 0,0 2-100 0 0,2-102-35 0 0,1-6 68 0 0,1-6 54 0 0,0-4 45 0 0,2-5 39 0 0,4-20 106 0 0,-7 26-99 0 0,5-16 64 0 0,-2-1-59 0 0,-1 0-50 0 0,1 0-41 0 0,1-14-91 0 0,7-18-151 0 0,8-10-192 0 0,6-1 93 0 0,4 2 76 0 0,5 1 57 0 0,-22 43 176 0 0,1 1 0 0 0,1 0 0 0 0,0 1 0 0 0,1 1 0 0 0,2 1 0 0 0,0 0 0 0 0,0 1 0 0 0,2 1 0 0 0,0 1 0 0 0,6-2 81 0 0,-5 6-13 0 0,2 1 59 0 0,5 1 62 0 0,18 2 99 0 0,-39 7-164 0 0,0 0-1 0 0,1 1 1 0 0,-1-1-1 0 0,4 2-42 0 0,17 7 43 0 0,-7 2-77 0 0,-3 5-83 0 0,-7-4 248 0 0,-1 0 0 0 0,-1 1 0 0 0,0 0 0 0 0,0 1-131 0 0,4 8 207 0 0,-2 0 1 0 0,3 9-208 0 0,3 8 157 0 0,-3 2-39 0 0,-1-1-41 0 0,0-1-47 0 0,-7-16-36 0 0,15 49-2 0 0,8 47 126 0 0,-18-68-93 0 0,0 2-59 0 0,1-2-88 0 0,-7-25 18 0 0,1 0-34 0 0,0-1-36 0 0,1 0-42 0 0,-8-22 58 0 0,1 0 34 0 0,1 3-29 0 0,4 7-143 0 0,-4-9 164 0 0,0 0-45 0 0,1-1-72 0 0,-1 1-80 0 0,1-1-99 0 0,1-1-114 0 0,-3-1 223 0 0,1 0-34 0 0,0 0-38 0 0,-1 0-38 0 0,1-1-41 0 0,0 1-44 0 0,0-1-44 0 0,0 0-47 0 0,-2 0 604 0 0,4 0-1032 0 0,-2-1 456 0 0,0-1-55 0 0,-1-1 79 0 0,0 0-34 0 0,4-8-1299 0 0</inkml:trace>
  <inkml:trace contextRef="#ctx0" brushRef="#br2" timeOffset="45074.214">1896 11055 4924 0 0,'0'0'1752'0'0,"0"0"-672"0"0,0 0-278 0 0,0 0-443 0 0,0 0-35 0 0,0 0 30 0 0,0 0-54 0 0,0 0-47 0 0,0 0-43 0 0,0 0 106 0 0,0 0-105 0 0,0 0-1 0 0,0 0-125 0 0,0 0-39 0 0,0 0 17 0 0,0 0-10 0 0,0 0 117 0 0,0 0 94 0 0,0 0 407 0 0,0 0-367 0 0,0 0-96 0 0,1 1-138 0 0,0 8-75 0 0,7 51-78 0 0,3 0 0 0 0,10 27 83 0 0,-11-52-44 0 0,2-1 1 0 0,12 23 43 0 0,-14-36-10 0 0,2 0 1 0 0,8 12 9 0 0,-13-24 11 0 0,0 0-35 0 0,8 7-110 0 0,5 1-143 0 0,14 1-263 0 0,-30-16 465 0 0,0-1 0 0 0,0 0 0 0 0,0 0 0 0 0,1-1 0 0 0,-1 1 0 0 0,0-1 0 0 0,3 0 75 0 0,17-4-250 0 0,-4-5 147 0 0,-10 2 99 0 0,-1-1 37 0 0,35-42-17 0 0,-28 27 19 0 0,0-1-1 0 0,6-14-34 0 0,13-34 100 0 0,1-11-100 0 0,-30 68 1 0 0,6-13 24 0 0,0-1 43 0 0,20-67 271 0 0,-22 54-222 0 0,-9 38-115 0 0,-1 1 37 0 0,2-1 134 0 0,-1 1 169 0 0,1 2 334 0 0,-1 5 41 0 0,0-1-302 0 0,-1 1-152 0 0,1 1-107 0 0,0-2-127 0 0,-1 0-77 0 0,1 0-86 0 0,0 1-97 0 0,19 93 428 0 0,2 0-83 0 0,-2-5-63 0 0,40 164-12 0 0,-34-145 11 0 0,-17-74-19 0 0,26 121 79 0 0,-16-49-9 0 0,-3 30 104 0 0,-13-70-56 0 0,-4-1 40 0 0,0-45-95 0 0,-2-1 0 0 0,0 0 0 0 0,-2 0 0 0 0,-1 4-94 0 0,-21 51 288 0 0,-2-18-7 0 0,-5-7 50 0 0,26-41-264 0 0,-1-1 0 0 0,0 0 0 0 0,0 0 0 0 0,-1-1 0 0 0,-1 0 0 0 0,1-1 0 0 0,-1 0 0 0 0,-1-1 0 0 0,0 0 0 0 0,-6 2-67 0 0,-17 3 111 0 0,-3-6-60 0 0,-1-7-79 0 0,-1-7-98 0 0,15-1-108 0 0,0-2 44 0 0,-22-16-84 0 0,31 15 201 0 0,1 0 0 0 0,0-1 1 0 0,0 0-1 0 0,2-1 0 0 0,-1-1 0 0 0,2 0 1 0 0,-5-8 72 0 0,-5-12-183 0 0,3-2-71 0 0,3-1-96 0 0,10 18 132 0 0,0 0-33 0 0,0-6-141 0 0,2-1-71 0 0,2 0-80 0 0,2 0-84 0 0,4-19-639 0 0,2 17 362 0 0,1 5 86 0 0,1 1-81 0 0,1 4 75 0 0,1-1-81 0 0,1 1-93 0 0,2-2-103 0 0,-7 12 553 0 0,1-1-35 0 0,16-23-1286 0 0</inkml:trace>
  <inkml:trace contextRef="#ctx0" brushRef="#br3" timeOffset="75941.211">14216 165 836 0 0,'0'0'917'0'0,"0"0"-545"0"0,0 0 1514 0 0,0 0-1309 0 0,0 0-126 0 0,0 0-115 0 0,0 0-50 0 0,0 0-5 0 0,0 0-50 0 0,0 0 43 0 0,0 0 118 0 0,0 0 18 0 0,0 0-167 0 0,0 0 44 0 0,-2-15 380 0 0,0-3-497 0 0,1 1-27 0 0,-1 1 10 0 0,1-1 39 0 0,0 2 5 0 0,0-1 39 0 0,1 1 44 0 0,-1 0 51 0 0,1 12-310 0 0,0 0 51 0 0,0 1 44 0 0,0-1 35 0 0,0-2 322 0 0,0 1 348 0 0,0 4-447 0 0,0 0-78 0 0,0 2-161 0 0,0 0-64 0 0,0 0-70 0 0,0 0-60 0 0,0 1-66 0 0,0 1-74 0 0,1 9 140 0 0,-1 1 56 0 0,1-1 48 0 0,0 0 40 0 0,1 3 60 0 0,0 0 34 0 0,5 31 431 0 0,-3-23-339 0 0,0 1-90 0 0,-2-8-135 0 0,0 0-74 0 0,13 125 267 0 0,2 1-76 0 0,2 13-55 0 0,-2-1-57 0 0,-3-18-60 0 0,0-1-36 0 0,29 307-224 0 0,-39-386 196 0 0,4 73 54 0 0,-7-90-29 0 0,0 0-57 0 0,0-12-16 0 0,0 1-48 0 0,-1-1-54 0 0,0 1-63 0 0,0-29 163 0 0,0 1-48 0 0,0-1-92 0 0,0 0 53 0 0,0 0 48 0 0,0 0 38 0 0,0-1-46 0 0,0-1-56 0 0,0 0 55 0 0,0-8-550 0 0,0 1 69 0 0,1-3-59 0 0,0-5-270 0 0,0-1 15 0 0,-1 6 287 0 0,1 2 69 0 0,-1 1-59 0 0,0-4-371 0 0,0-7-613 0 0</inkml:trace>
  <inkml:trace contextRef="#ctx0" brushRef="#br3" timeOffset="76510.197">13638 504 756 0 0,'-1'-1'1050'0'0,"-1"1"-585"0"0,1-1-34 0 0,0 0-33 0 0,-2 0 306 0 0,0 0-113 0 0,0 0-81 0 0,0-1-94 0 0,0 1-81 0 0,0 0-66 0 0,0-1-56 0 0,1 1-36 0 0,-7-4 307 0 0,5 3-238 0 0,0-1 84 0 0,2 2-124 0 0,0 0 35 0 0,0-1 97 0 0,0 1 64 0 0,0-1 71 0 0,0 0 80 0 0,4 2-832 0 0,3 0 115 0 0,1 0 89 0 0,2-1 61 0 0,7 1 64 0 0,-11 0-53 0 0,130 4 595 0 0,-67-3-340 0 0,-1-1-34 0 0,1-1-41 0 0,0-1-45 0 0,1-2-49 0 0,0-2-54 0 0,284-36 170 0 0,-270 31-204 0 0,2 1-58 0 0,1 0-75 0 0,2 0-93 0 0,-43 7-458 0 0,-26 3 328 0 0,-8 0 105 0 0,0-1-56 0 0,0 1-67 0 0,0 0-78 0 0,2 0-181 0 0,-7 1 170 0 0,0-1-59 0 0,-1 0-81 0 0,-1 2-109 0 0,-2-1 56 0 0,0 1-69 0 0,0 1-211 0 0,-1 2-543 0 0</inkml:trace>
  <inkml:trace contextRef="#ctx0" brushRef="#br3" timeOffset="77295.199">15004 1044 3860 0 0,'0'0'629'0'0,"0"1"-87"0"0,0-1-41 0 0,0 0-39 0 0,0 1-38 0 0,1-1-37 0 0,-1 0-36 0 0,0 1-33 0 0,1-1 220 0 0,0 1-120 0 0,1-1-108 0 0,-1 0-98 0 0,0 1-95 0 0,1-1-62 0 0,-1 0-54 0 0,0 1-46 0 0,2-1-133 0 0,6 1-572 0 0,-7 0 620 0 0,-1-1 36 0 0,2 0 43 0 0,-1 0 107 0 0,-2 0 20 0 0,1 0 36 0 0,0 1 40 0 0,0-1 42 0 0,48 7 275 0 0,2-1-79 0 0,-1-1-70 0 0,1-1-65 0 0,1-2-56 0 0,-1-1-49 0 0,1-1-42 0 0,-1-2-34 0 0,48-6-2 0 0,-43 0-48 0 0,0-2 0 0 0,-1-2 0 0 0,2-3-24 0 0,19-11 88 0 0,-51 16-73 0 0,2-3-42 0 0,-16 7-1 0 0,0 0 0 0 0,-1-1 0 0 0,1 0 0 0 0,-1 0 0 0 0,-1-1 1 0 0,2-2 27 0 0,-7 6-6 0 0,-1 0 0 0 0,1 0 1 0 0,-1 0-1 0 0,0-1 0 0 0,0 1 1 0 0,1-4 5 0 0,2-10 19 0 0,-4-1 34 0 0,-8-8 80 0 0,-11-2 87 0 0,10 21-160 0 0,-1 0 0 0 0,1 0 0 0 0,-1 1 0 0 0,0 0 1 0 0,-1 0-1 0 0,0 1 0 0 0,0 0 0 0 0,0 1 0 0 0,-8-4-60 0 0,1 2 106 0 0,0 1 0 0 0,0 0 0 0 0,-12-2-106 0 0,2 2 155 0 0,-1 2-1 0 0,-20-2-154 0 0,-3 3 104 0 0,2 3-42 0 0,4 4 245 0 0,2 6-51 0 0,3 5-45 0 0,2 4-43 0 0,3 5-37 0 0,3 4-34 0 0,18-14-61 0 0,0 1 1 0 0,1 0-1 0 0,-4 7-36 0 0,4-2 7 0 0,0 0 0 0 0,1 1 0 0 0,-3 10-7 0 0,4-6-16 0 0,1 0-1 0 0,2 0 1 0 0,0 1-1 0 0,2 1 1 0 0,1-1-1 0 0,0 1 1 0 0,2 26 16 0 0,2-43-17 0 0,3 81-142 0 0,-1-78 109 0 0,0 0-1 0 0,1 1 0 0 0,2 5 51 0 0,5 10-11 0 0,2-1-1 0 0,0 0 1 0 0,2 0 0 0 0,1-1-1 0 0,2-1 1 0 0,0-1 0 0 0,2 0-1 0 0,0-2 1 0 0,18 17 11 0 0,-7-11 0 0 0,2-1 1 0 0,1-1-1 0 0,1-2 0 0 0,0-1 0 0 0,2-2 1 0 0,34 15-1 0 0,-27-18-178 0 0,-21-11 38 0 0,1 0-35 0 0,0-2-38 0 0,0 0-39 0 0,1-2-40 0 0,-1 0-43 0 0,1-2-44 0 0,0-1-46 0 0,0-2-47 0 0,-1 0-49 0 0,1-3-51 0 0,-1 0-52 0 0,0-3-54 0 0,0-1-55 0 0,-12 4 368 0 0,9-4-363 0 0,-9 3 316 0 0,0 0-38 0 0,0 0-45 0 0,0-1-48 0 0,1 0-54 0 0,0-2-60 0 0,12-7-412 0 0,14-12-593 0 0</inkml:trace>
  <inkml:trace contextRef="#ctx0" brushRef="#br3" timeOffset="77629.237">16853 890 9617 0 0,'0'0'786'0'0,"0"0"-294"0"0,-3 0 58 0 0,-15 3-85 0 0,-3 1-240 0 0,-28 4 102 0 0,24-3-136 0 0,-6 3 120 0 0,14-3-102 0 0,-1 1 45 0 0,-44 17 739 0 0,20-6-368 0 0,8-1-143 0 0,1 1-45 0 0,6-1-114 0 0,1 0-44 0 0,0 1-49 0 0,1 1-56 0 0,-1 3 94 0 0,11-4-180 0 0,8-5-113 0 0,3 1-84 0 0,3 1-105 0 0,2-7 61 0 0,2 0-32 0 0,5 10 16 0 0,3-1 50 0 0,17 15-5 0 0,37 22 74 0 0,-56-47 38 0 0,25 18-55 0 0,0 0 43 0 0,74 45 75 0 0,-54-35-36 0 0,-18-11-39 0 0,-7-3-28 0 0,0 0-36 0 0,-5-3-19 0 0,-1 0-36 0 0,0 2-38 0 0,-1-1-45 0 0,-10-6 111 0 0,1 1-39 0 0,-8-7 39 0 0,0 0 1 0 0,0 0-1 0 0,0 1 0 0 0,-1-1 1 0 0,3 7 114 0 0,1 15-325 0 0,-9-8 159 0 0,-4-4 77 0 0,-6-1 56 0 0,-22 14 6 0 0,20-21-9 0 0,1 0 1 0 0,-1-1 0 0 0,-10 3 35 0 0,-42 14-107 0 0,24-12 78 0 0,1-3 68 0 0,0-1-86 0 0,-1-1-83 0 0,0-3-81 0 0,0-1-78 0 0,0-2-77 0 0,1-1-74 0 0,-1-1-72 0 0,28 0 220 0 0,-20-4-231 0 0,22 2 259 0 0,4 1 47 0 0,0-1-52 0 0,1 1-61 0 0,-1-2-73 0 0,1 0-82 0 0,1 0-92 0 0,0 0-102 0 0,0-2-113 0 0,2 3 78 0 0,1 0 193 0 0,1 1 37 0 0,0-1-64 0 0,1 0-71 0 0,-1 0-63 0 0,1-1-197 0 0,0-2-507 0 0,0 6 1382 0 0</inkml:trace>
  <inkml:trace contextRef="#ctx0" brushRef="#br3" timeOffset="78008.265">17496 130 8889 0 0,'-2'-4'209'0'0,"-1"0"-34"0"0,-5-10 314 0 0,5 8-242 0 0,0 2-51 0 0,1-1 39 0 0,-1 1 49 0 0,1 0 58 0 0,-1 0 66 0 0,1 0 77 0 0,0 0 85 0 0,-1-1 95 0 0,4 7-166 0 0,-1-1-104 0 0,0 1-93 0 0,0 0-84 0 0,0 1-72 0 0,0-1-63 0 0,0 1-52 0 0,0 0-42 0 0,0 1-44 0 0,-1 7-191 0 0,1-6 169 0 0,1-2 58 0 0,-1 1 72 0 0,4 12-117 0 0,2-1 47 0 0,0 1 40 0 0,2-1 36 0 0,8 22 179 0 0,16 51 93 0 0,-2 1-86 0 0,-3 1-73 0 0,-1 1-63 0 0,11 55-35 0 0,16 73-105 0 0,6 28-32 0 0,-53-220-85 0 0,0-1 95 0 0,-1 0 62 0 0,4 34 82 0 0,-5-24-112 0 0,-2-14-63 0 0,0-1-76 0 0,-1-3-44 0 0,0 0-75 0 0,-1 0-87 0 0,1 0-96 0 0,-1 0-107 0 0,1 0-118 0 0,-1-9 297 0 0,0 0-34 0 0,0 0-35 0 0,0 0-35 0 0,0-7-238 0 0,0-1 46 0 0,1-1 48 0 0,-1 0 47 0 0,0 0 47 0 0,1-1 47 0 0,0 0 47 0 0,-1 0 47 0 0,1 0 47 0 0,-1-1 47 0 0,1 1 47 0 0,-1 0 46 0 0,1 0 48 0 0,-1 0 46 0 0,0 0 48 0 0,1 0 46 0 0,-1-2-454 0 0,0 0-43 0 0,0-1-38 0 0,0-1-36 0 0,0-5-425 0 0,0-10-596 0 0</inkml:trace>
  <inkml:trace contextRef="#ctx0" brushRef="#br3" timeOffset="78256.228">17218 870 10413 0 0,'0'0'893'0'0,"0"0"-328"0"0,0 0-172 0 0,0 0-52 0 0,0 0-156 0 0,0 0-42 0 0,0 0-35 0 0,0 0-73 0 0,0 0-68 0 0,0 0-63 0 0,0 0-86 0 0,0 0-313 0 0,0-1 372 0 0,3 0 45 0 0,4-3 43 0 0,7-4 44 0 0,26-13 90 0 0,14-6 105 0 0,11-2 86 0 0,9 0 73 0 0,65-19-21 0 0,3 1-99 0 0,3 4-99 0 0,2 3-94 0 0,1 4-92 0 0,0 7-89 0 0,2 6-86 0 0,-1 7-83 0 0,-137 15 90 0 0,1 0 57 0 0,0 0 31 0 0,18-1-101 0 0,-12 1 31 0 0,-9 0 36 0 0,0 1-50 0 0,1-1-60 0 0,-1 1-73 0 0,-2 0-8 0 0,1 0-64 0 0,-1 0-72 0 0,0 1-79 0 0,1-1-84 0 0,-1 0-93 0 0,1 1-97 0 0,0 0-106 0 0,-5-1-136 0 0,0 1-114 0 0,0 0-346 0 0,2 1-893 0 0,-6-2 2415 0 0</inkml:trace>
  <inkml:trace contextRef="#ctx0" brushRef="#br3" timeOffset="83861.267">16470 2664 2816 0 0,'0'0'455'0'0,"0"0"-39"0"0,0 0-35 0 0,0 0-34 0 0,0 0 260 0 0,0-1-101 0 0,0 1-87 0 0,0-1-57 0 0,0 0 673 0 0,0 0-539 0 0,0 1-204 0 0,0 0 36 0 0,0 0 44 0 0,0-1 50 0 0,0 1 156 0 0,0 0 94 0 0,0 1 107 0 0,0-1 118 0 0,0 6-618 0 0,0-1-41 0 0,0 1-40 0 0,0 0-34 0 0,0 5 69 0 0,-1 1-102 0 0,1 5-69 0 0,0 12-96 0 0,0-17 48 0 0,0 1 64 0 0,1 0 95 0 0,3 88 11 0 0,1 1-65 0 0,1 21-42 0 0,4 61-39 0 0,-3-44-22 0 0,-6-127-300 0 0,-1 0 112 0 0,1 0 97 0 0,-1 0 80 0 0,0 0 64 0 0,1 0 49 0 0,-1 47 645 0 0,1-42-609 0 0,-2-9-116 0 0,1 0-33 0 0,0 2-50 0 0,0 0-63 0 0,0 0-73 0 0,0 0-81 0 0,0 1-119 0 0,-1 0-114 0 0,1-1-127 0 0,0-5 261 0 0,0 0-36 0 0,0 0-36 0 0,0-1-39 0 0,-1 1-39 0 0,1 0-42 0 0,0 0-42 0 0,0 0-43 0 0,0-1-46 0 0,0 1-46 0 0,0-6 362 0 0,0 0 40 0 0,0 0 38 0 0,0 0 34 0 0,0 0-162 0 0,0 0 109 0 0,1 0 66 0 0,-1 0 84 0 0,1 0 56 0 0,0 0-83 0 0,-1 0-3 0 0,0 0 10 0 0,0 0-70 0 0,1-1-215 0 0,0 1-35 0 0,1-2-1120 0 0</inkml:trace>
  <inkml:trace contextRef="#ctx0" brushRef="#br3" timeOffset="84874.227">16127 3515 4408 0 0,'0'0'823'0'0,"0"0"-360"0"0,0 0-233 0 0,0 0-46 0 0,0 0-38 0 0,0 0-33 0 0,0 0 11 0 0,0 0-12 0 0,0 0 56 0 0,0 0-34 0 0,0 0 51 0 0,0 0 311 0 0,0 0 5 0 0,0 0-292 0 0,0 0-38 0 0,0 0-44 0 0,0 0-42 0 0,0 0-15 0 0,0 0-158 0 0,0-1 58 0 0,0 1 49 0 0,0 0 40 0 0,0-1 142 0 0,0-1 213 0 0,0 2-264 0 0,0 0-47 0 0,0 0-76 0 0,2 9 211 0 0,16 12 391 0 0,-11-16-465 0 0,-1 0-35 0 0,1 1-30 0 0,7 6 83 0 0,1 1-34 0 0,14 11 57 0 0,7 5-86 0 0,17 15-98 0 0,-8-8-45 0 0,-15-12 40 0 0,5 8 66 0 0,-2 1-35 0 0,19 17-5 0 0,-31-29-39 0 0,8 16 129 0 0,-18-22-100 0 0,-9-12 101 0 0,1 0-49 0 0,-1 0-42 0 0,0 0-33 0 0,1 1-35 0 0,6 7-133 0 0,-5-7 121 0 0,0 0 55 0 0,0-1 70 0 0,-2-1 363 0 0,1-3-104 0 0,-1-3-91 0 0,0 0-79 0 0,0-2-69 0 0,-1-1-55 0 0,2-6-69 0 0,-2 4-80 0 0,5-9 91 0 0,1 0 0 0 0,0 1 1 0 0,1 0-1 0 0,6-8 6 0 0,5-13-20 0 0,115-211-648 0 0,-87 166 462 0 0,-1-2 51 0 0,-4 9 25 0 0,-24 45 104 0 0,-17 29-16 0 0,0 2-78 0 0,-1 0-69 0 0,0 1-60 0 0,0 0-52 0 0,0 1-43 0 0,-2 2-438 0 0,0 3-647 0 0,1-3 841 0 0,0-1-2 0 0,0-1 100 0 0,0 0-416 0 0,1 0-572 0 0,0-2 1473 0 0</inkml:trace>
  <inkml:trace contextRef="#ctx0" brushRef="#br4" timeOffset="99295.354">18305 5796 7689 0 0,'0'0'452'0'0,"0"0"-58"0"0,0-1-56 0 0,0 1-51 0 0,1 0-49 0 0,-1-1-44 0 0,0 1-42 0 0,0-1-38 0 0,1 0 11 0 0,0 0-98 0 0,-1-1-62 0 0,1 1-39 0 0,1-3-276 0 0,-1 2 234 0 0,0 0 72 0 0,-1 2 63 0 0,0-1 34 0 0,5-8-83 0 0,2 1 49 0 0,22-19 179 0 0,-16 17-156 0 0,-5 5-58 0 0,-2 1-43 0 0,18-11-40 0 0,1 3 53 0 0,1 2 47 0 0,2 2 45 0 0,0 2 40 0 0,1 3 35 0 0,29 2 213 0 0,-12 8 1 0 0,-3 6 43 0 0,-33-9-267 0 0,-1 0 0 0 0,1 0 0 0 0,-1 1 0 0 0,0 1-1 0 0,-1 0 1 0 0,1 0 0 0 0,-1 0 0 0 0,0 1 0 0 0,-1 0 0 0 0,1 1-1 0 0,4 7-110 0 0,-1 3 591 0 0,-3 2-64 0 0,-3 2-57 0 0,-3 1-51 0 0,-2 1-43 0 0,-2-1-38 0 0,-8 18 256 0 0,-1-9-274 0 0,-4 0-46 0 0,-23 30 171 0 0,1-11 281 0 0,-12 10-726 0 0,-49 45 448 0 0,56-62-293 0 0,2 0-33 0 0,2 3-43 0 0,4 1-52 0 0,33-46-70 0 0,0 1 0 0 0,0-1 0 0 0,0 0 0 0 0,0 0 0 0 0,0 0 0 0 0,0 1 0 0 0,1-1 0 0 0,-1 0 0 0 0,1 1 0 0 0,-1-1 0 0 0,1 1 0 0 0,0-1 0 0 0,0 0 0 0 0,0 1 1 0 0,1-1-1 0 0,-1 1 0 0 0,0-1 0 0 0,1 1 43 0 0,0 1-70 0 0,1 0 0 0 0,-1-1 0 0 0,1 1 0 0 0,0 0 0 0 0,0-1 0 0 0,0 0 1 0 0,1 1-1 0 0,-1-1 0 0 0,1 0 0 0 0,1 2 70 0 0,3 1-152 0 0,0 0 0 0 0,0 0 0 0 0,1-1 0 0 0,3 3 152 0 0,29 12-503 0 0,5-5 100 0 0,-27-10 254 0 0,0-2-1 0 0,0 0 0 0 0,-1-1 0 0 0,2-1 1 0 0,0-1 149 0 0,20-2-346 0 0,-18 0 117 0 0,0-1-39 0 0,-1-2-47 0 0,0 0-53 0 0,2-2-111 0 0,0-2-85 0 0,-1 0-93 0 0,-1-2-103 0 0,0 0-113 0 0,-1-2-121 0 0,-9 6 448 0 0,-1 0-34 0 0,0 0-36 0 0,0-1-35 0 0,0-1-229 0 0,4-3-522 0 0,-13 12 1401 0 0</inkml:trace>
  <inkml:trace contextRef="#ctx0" brushRef="#br4" timeOffset="99561.352">18352 6093 9869 0 0,'0'0'1336'0'0,"0"0"-931"0"0,0 0-35 0 0,0 0 33 0 0,0 0-63 0 0,0 0-60 0 0,0 0-57 0 0,0 0-51 0 0,0 0-42 0 0,0 0 41 0 0,0 0 40 0 0,0 0 10 0 0,0 0 2 0 0,0 0 40 0 0,0 0-125 0 0,0 0-98 0 0,0-1-85 0 0,-4 0-94 0 0,4 1 133 0 0,-4-2-114 0 0,0 1 6 0 0,0-1-53 0 0,2 1-65 0 0,2 0-77 0 0,2 1-90 0 0,5 1-100 0 0,9 3 369 0 0,0 0 62 0 0,0 1 51 0 0,1 0 37 0 0,6 3 104 0 0,2-2-1 0 0,6 1-123 0 0,11-1-78 0 0,-15-4-14 0 0,-4-1-31 0 0,0-1-57 0 0,-4 0-25 0 0,0-2-59 0 0,1 0-68 0 0,-1 0-75 0 0,-3-1 3 0 0,0 0-64 0 0,0-1-68 0 0,0-1-73 0 0,0 0-79 0 0,0 0-84 0 0,0-1-87 0 0,0-1-94 0 0,-5 3 191 0 0,0-1-75 0 0,3-1-239 0 0,8-4-620 0 0</inkml:trace>
  <inkml:trace contextRef="#ctx0" brushRef="#br4" timeOffset="100042.352">19219 6098 10353 0 0,'0'0'520'0'0,"0"0"-222"0"0,0 0-106 0 0,0 0-68 0 0,0 0-81 0 0,0 0-72 0 0,0 0-120 0 0,0 0-85 0 0,0 0-300 0 0,0 0 389 0 0,0 0 42 0 0,0 0 50 0 0,0 0 47 0 0,0 0 63 0 0,0 0 52 0 0,0 0 370 0 0,0 0-35 0 0,20-3-126 0 0,68-12-8 0 0,-47 6-74 0 0,-8-3-86 0 0,1-4-53 0 0,13-11-51 0 0,-32 18-41 0 0,45-31 74 0 0,-42 26-79 0 0,0 0 0 0 0,-1-1 0 0 0,13-16 0 0 0,-21 21 2 0 0,0-1 0 0 0,-1-1 0 0 0,5-8-2 0 0,5-19 35 0 0,-8 4 23 0 0,-7-2 36 0 0,-8 9 241 0 0,-8 6-50 0 0,-7 5-55 0 0,-5 5-59 0 0,-3 4-65 0 0,-1 3-68 0 0,1 3-73 0 0,2 3-78 0 0,-16 5 154 0 0,2 8 53 0 0,27-8-21 0 0,1 1 0 0 0,0 0 0 0 0,-8 6-73 0 0,-32 31 283 0 0,34-25-127 0 0,1 1 1 0 0,0 1 0 0 0,1 1-1 0 0,0 3-156 0 0,1-1 357 0 0,-11 25-357 0 0,3 6 217 0 0,15-34-100 0 0,1 1 1 0 0,1 0 0 0 0,1 0-1 0 0,1 1 1 0 0,1 3-118 0 0,2 24 186 0 0,8-2-40 0 0,8-1-54 0 0,-10-37-86 0 0,0-1 0 0 0,0 0 1 0 0,6 7-7 0 0,1-1-1 0 0,0 0 0 0 0,0-1 1 0 0,2-1-1 0 0,0 0 0 0 0,0-1 1 0 0,1-1-1 0 0,1 0 0 0 0,-1-1 1 0 0,8 3 0 0 0,0-2-18 0 0,0-1 1 0 0,1 0-1 0 0,0-2 1 0 0,2 0 17 0 0,53 10-96 0 0,3-8-54 0 0,-2-7-66 0 0,-1-4-78 0 0,-38-2 103 0 0,-14-1 24 0 0,-5 1-11 0 0,0-2-50 0 0,-5 1-7 0 0,1-1-48 0 0,-1-1-55 0 0,1 0-62 0 0,-4 1 15 0 0,0 0-51 0 0,0-1-56 0 0,0 0-58 0 0,0-1-63 0 0,-1 1-66 0 0,1-1-71 0 0,0 0-74 0 0,-4 1 41 0 0,0 0-52 0 0,2-1-218 0 0,5-3-584 0 0</inkml:trace>
  <inkml:trace contextRef="#ctx0" brushRef="#br4" timeOffset="96375.815">13855 5680 5921 0 0,'0'0'387'0'0,"0"0"-163"0"0,0 0-10 0 0,0 0-74 0 0,0 0-2 0 0,0 0-51 0 0,0 0 35 0 0,0 0 37 0 0,0 0 44 0 0,0 0 49 0 0,0 0 34 0 0,0 0 305 0 0,0 0-111 0 0,-14-15 6 0 0,-43-45 63 0 0,41 45-19 0 0,2 5-53 0 0,11 9-316 0 0,-1-1 0 0 0,1 0 0 0 0,0 1 0 0 0,-1 0 0 0 0,1 0 0 0 0,-1 0 0 0 0,0 0 0 0 0,0 0-161 0 0,-10-2 599 0 0,1 0-126 0 0,1 1-85 0 0,0 0-76 0 0,1 0-72 0 0,-1 1-64 0 0,0 1-58 0 0,1 0-52 0 0,0 1-46 0 0,-3 1-46 0 0,1 1-46 0 0,-9 2-120 0 0,-27 17-336 0 0,34-14 420 0 0,0 2 59 0 0,-32 24-58 0 0,3 3 36 0 0,20-15 48 0 0,2 1 1 0 0,1 1 0 0 0,0 0-1 0 0,-4 11 23 0 0,10-12-18 0 0,0 1 0 0 0,2 0 0 0 0,1 1 0 0 0,0 1 0 0 0,1 2 18 0 0,-5 28-73 0 0,4 2-35 0 0,6-13 7 0 0,2 0 0 0 0,1 7 101 0 0,3-24-108 0 0,2 1 1 0 0,2 13 107 0 0,8 18-205 0 0,9-3-77 0 0,-16-46 156 0 0,1-1 1 0 0,0 1 0 0 0,7 7 125 0 0,-6-9-123 0 0,0-1 1 0 0,0 0 0 0 0,1-1 0 0 0,5 4 122 0 0,22 12-342 0 0,2-9 69 0 0,2-8 71 0 0,1-8 71 0 0,-2-7 73 0 0,0-6 74 0 0,-3-5 75 0 0,-4-5 77 0 0,-15 8-25 0 0,0-1 1 0 0,10-14-144 0 0,-7 6 199 0 0,12-24-199 0 0,10-31 111 0 0,-7-1-87 0 0,-25 57 91 0 0,-1-1-57 0 0,11-56-35 0 0,-13 46 32 0 0,-3 15 24 0 0,-1 0 48 0 0,0-3 76 0 0,-1 1 83 0 0,0 0 96 0 0,-1-1 111 0 0,0 32-728 0 0,2 0 76 0 0,-1 0 57 0 0,1 0 40 0 0,4 18-66 0 0,11 88 183 0 0,6 1-38 0 0,2 13-46 0 0,-15-73-12 0 0,21 73 7 0 0,-11-51-42 0 0,-2-7-94 0 0,-16-62 120 0 0,4 15-63 0 0,-1-6 8 0 0,0-4-32 0 0,0 1-68 0 0,-1-4-34 0 0,1 0-74 0 0,1-1-88 0 0,0-1-100 0 0,2-1-636 0 0,0-4 73 0 0,-1-4 65 0 0,0-3 54 0 0,3-8-480 0 0,2-11-591 0 0,-8 17 1533 0 0,-1-1-39 0 0,10-18-1173 0 0</inkml:trace>
  <inkml:trace contextRef="#ctx0" brushRef="#br4" timeOffset="96945.824">14281 5794 6353 0 0,'0'0'922'0'0,"0"0"-375"0"0,0 0-253 0 0,0 0-44 0 0,0 0-47 0 0,0 0-51 0 0,0 0-9 0 0,0 0-70 0 0,0 0 17 0 0,0 0 14 0 0,0 0 46 0 0,0 0 47 0 0,0 1-48 0 0,0-1-42 0 0,0 1-36 0 0,0 1-15 0 0,0 6-127 0 0,1-4 94 0 0,1 9-105 0 0,1 1 49 0 0,4 13 72 0 0,3 13 102 0 0,39 172 573 0 0,10 55 124 0 0,-39-140-279 0 0,-15-85-342 0 0,-1 1 40 0 0,-3-31-186 0 0,0-4-13 0 0,-1-2 17 0 0,1-1 22 0 0,-1-1 44 0 0,0-7 105 0 0,0 0-40 0 0,0 0-35 0 0,0 0-35 0 0,1-4 49 0 0,-1 0-99 0 0,1 1-74 0 0,-1-1-40 0 0,1-16-176 0 0,-1 13 150 0 0,0 3 56 0 0,-1 1 35 0 0,-4-83-270 0 0,2-48 3 0 0,5 90 113 0 0,2 1 0 0 0,2-1 117 0 0,0 15-240 0 0,8-27 240 0 0,-7 35-53 0 0,6-23-153 0 0,2 1-1 0 0,3-2 207 0 0,-11 31-60 0 0,1 2-1 0 0,1-1 1 0 0,2-2 60 0 0,-5 9-17 0 0,1 1 1 0 0,0-1 0 0 0,0 1-1 0 0,1 0 1 0 0,5-3 16 0 0,-2 3-145 0 0,0 3 60 0 0,-1 2 53 0 0,1 3 47 0 0,-1 1 41 0 0,-1 3 37 0 0,10 7 174 0 0,-11-4-69 0 0,-1 0-1 0 0,0 1 1 0 0,0 0-1 0 0,-1 0 1 0 0,4 5-198 0 0,5 10 344 0 0,-7-11-209 0 0,34 58 83 0 0,-5 3-62 0 0,-6 3-71 0 0,-5 3-85 0 0,-4 0-95 0 0,-3 1-107 0 0,-3 1-117 0 0,-8-41 111 0 0,-1-1-34 0 0,-6-30 116 0 0,0 0 41 0 0,1 18-44 0 0,0-9 29 0 0,-1-6-28 0 0,0-2-41 0 0,1-1-72 0 0,0-1-28 0 0,0 0-70 0 0,0-1-81 0 0,1 1-89 0 0,-3-8 421 0 0,0 0 1 0 0,0 0-1 0 0,0 1 0 0 0,0-1 0 0 0,0 0 0 0 0,1 0 0 0 0,-1 1 1 0 0,0-1-1 0 0,0 0 0 0 0,0 0 0 0 0,0 1 0 0 0,0-1 0 0 0,1 0 1 0 0,-1 0-1 0 0,0 0 0 0 0,0 1 0 0 0,0-1 0 0 0,1 0 0 0 0,-1 0 1 0 0,0 0-1 0 0,0 0 0 0 0,1 1 0 0 0,-1-1 0 0 0,0 0 0 0 0,0 0 1 0 0,1 0-1 0 0,-1 0 0 0 0,0 0 0 0 0,1 0 0 0 0,-1 0 0 0 0,0 0 1 0 0,0 0-1 0 0,1 0 0 0 0,-1 0 0 0 0,0 0 0 0 0,1 0 0 0 0,-1 0 1 0 0,0 0-1 0 0,0 0 0 0 0,1 0 0 0 0,-1 0 88 0 0,3-2-875 0 0,0-1-161 0 0,-1-1 91 0 0,0 2 517 0 0,-1 0 34 0 0,0-1 37 0 0,0 1 42 0 0,6-25-2282 0 0</inkml:trace>
  <inkml:trace contextRef="#ctx0" brushRef="#br4" timeOffset="97611.367">15852 5663 6161 0 0,'-3'-10'379'0'0,"-1"0"46"0"0,-6-8 529 0 0,2 6-276 0 0,-18-17 1300 0 0,12 18-1158 0 0,2 3-134 0 0,-1 1-63 0 0,-1 1-74 0 0,0 2-106 0 0,7 2-268 0 0,-1 1-35 0 0,1 0-37 0 0,-1 1-40 0 0,-7 1 262 0 0,-1 2-61 0 0,1 1-56 0 0,0 1-49 0 0,-6 6-4 0 0,0 2-84 0 0,1 2-65 0 0,1 2-48 0 0,3-1-57 0 0,1 2 0 0 0,1-1 0 0 0,-6 11 99 0 0,2-2-12 0 0,10-12 47 0 0,1-2 33 0 0,-16 29-68 0 0,-13 35 0 0 0,6 8-33 0 0,22-56-22 0 0,1 1 0 0 0,-2 22 55 0 0,7-29-72 0 0,0-1-1 0 0,1 1 0 0 0,3 21 73 0 0,-1-33-90 0 0,0-1 0 0 0,1 1 0 0 0,1 0 1 0 0,-1-1-1 0 0,1 1 0 0 0,1-1 0 0 0,0 0 0 0 0,0 0 0 0 0,4 4 90 0 0,-3-4-81 0 0,0-2-1 0 0,1 1 0 0 0,1 0 0 0 0,-1-1 0 0 0,1-1 1 0 0,0 1-1 0 0,0-1 0 0 0,1 0 0 0 0,2 1 82 0 0,-1-2-86 0 0,0 0-1 0 0,0 0 1 0 0,0-1-1 0 0,0 0 1 0 0,7 1 86 0 0,-6-2-74 0 0,0-1-1 0 0,1 0 1 0 0,-1-1 0 0 0,1 0-1 0 0,5 0 75 0 0,3-4-55 0 0,-1-3 43 0 0,5-11 57 0 0,-3-5 51 0 0,-12 11-17 0 0,0-1-1 0 0,-1 0 1 0 0,2-6-79 0 0,6-17 100 0 0,1-3-39 0 0,-2-1 0 0 0,-2 0 1 0 0,-1-1-1 0 0,-2-6-61 0 0,-1-4 195 0 0,-1-11-195 0 0,-5 24 102 0 0,-1-1 37 0 0,-1 34-75 0 0,-1-1-59 0 0,1-1-17 0 0,-1 2 32 0 0,1 1 31 0 0,0 0 42 0 0,0 1 26 0 0,1-1 45 0 0,-1 2 50 0 0,1-1 58 0 0,-1 2-39 0 0,2 0-144 0 0,-1 0-54 0 0,-1 0-161 0 0,0 2 45 0 0,0 0 30 0 0,1 3 35 0 0,-1 1 8 0 0,8 52 176 0 0,0 0-43 0 0,5 59 18 0 0,5 27-102 0 0,17 90-88 0 0,-14-136 61 0 0,-14-59-87 0 0,-3-19 35 0 0,-1-7-17 0 0,-1-2-20 0 0,1 0-35 0 0,0-3-13 0 0,0 1-35 0 0,1-1-38 0 0,0 0-44 0 0,-1-4-29 0 0,0-1-50 0 0,0 0-47 0 0,0 0-42 0 0,2 0-272 0 0,0-1-68 0 0,1-2-55 0 0,0 0-38 0 0,10-5-1592 0 0,-9 0 1416 0 0,0-1-50 0 0,0-1 101 0 0,-3 1 264 0 0,1 0-69 0 0,1-3-219 0 0,3-4-569 0 0</inkml:trace>
  <inkml:trace contextRef="#ctx0" brushRef="#br4" timeOffset="98129.358">16369 4974 2904 0 0,'0'0'2169'0'0,"0"0"-1386"0"0,0 0-275 0 0,0 0-62 0 0,0 0 32 0 0,0 0-115 0 0,0 0-45 0 0,0 0 13 0 0,0 0 28 0 0,0 0-75 0 0,0 0 201 0 0,0 0-142 0 0,0 0 73 0 0,0 0 479 0 0,0 0-485 0 0,0 0-58 0 0,0 0-70 0 0,0 0-70 0 0,0 0-63 0 0,0 0-48 0 0,0 1-37 0 0,-4 3-52 0 0,-5 14-98 0 0,3 3 46 0 0,2 26 57 0 0,6-15 57 0 0,2 0-1 0 0,1 4-73 0 0,-1-11 2 0 0,12 84 101 0 0,-2-1 56 0 0,32 298 627 0 0,-36-304-613 0 0,4 54 11 0 0,-7-78-142 0 0,-1 0-41 0 0,-1-28-108 0 0,-1-17-46 0 0,-2-20 42 0 0,0 1-36 0 0,1-1-44 0 0,-1 0-51 0 0,-2-11 350 0 0,1 1-49 0 0,-1-1-46 0 0,1 1-43 0 0,0-1-43 0 0,0 1-40 0 0,0-1-38 0 0,0 0-36 0 0,2 3-287 0 0,0-1-119 0 0,0 0-103 0 0,1 0-88 0 0,-2-2 105 0 0,2-1-37 0 0,-1 0-180 0 0,3-1-495 0 0,4-7-931 0 0,-3-2 866 0 0,-5 6 944 0 0,0-1-35 0 0,4-10-1214 0 0</inkml:trace>
  <inkml:trace contextRef="#ctx0" brushRef="#br4" timeOffset="98643.351">16846 5831 7905 0 0,'0'0'822'0'0,"0"0"-366"0"0,0 0-229 0 0,0 1-95 0 0,-3 16-39 0 0,-9 63 78 0 0,10-57-23 0 0,1-2 34 0 0,2-10-19 0 0,0-1-1 0 0,0 1 0 0 0,1-1 0 0 0,1 0 1 0 0,-1 1-1 0 0,4 5-162 0 0,4 10 253 0 0,-9-23-238 0 0,6 12 44 0 0,1-1-33 0 0,11 10-59 0 0,10 0-122 0 0,-22-19 81 0 0,0-1 0 0 0,1 0-1 0 0,0 0 1 0 0,0-1 0 0 0,5 1 74 0 0,-4-1-78 0 0,0-1 0 0 0,1 0 0 0 0,-1-1 0 0 0,1 0-1 0 0,-1 0 79 0 0,29-3-191 0 0,-7-5 115 0 0,-1-4 106 0 0,-12 1-77 0 0,-1 0 1 0 0,0-1 0 0 0,-1 0 0 0 0,0-1 0 0 0,-1-1 0 0 0,0-1 0 0 0,11-14 46 0 0,22-34-81 0 0,-13 6 88 0 0,-8-3 98 0 0,-15 29-9 0 0,-3-1 35 0 0,-1 1 38 0 0,-2 0 41 0 0,-6 26-65 0 0,1-1-55 0 0,1-10 58 0 0,-2 11-87 0 0,0 0 26 0 0,0 1 40 0 0,0 0 17 0 0,1 0 41 0 0,-1 0 46 0 0,0 0 53 0 0,0 0 58 0 0,0 0 64 0 0,0 0 70 0 0,0-1 76 0 0,0 4 89 0 0,0 0-250 0 0,0 1 41 0 0,0-1-112 0 0,0 2-97 0 0,-1 0-83 0 0,1 0-61 0 0,1 1-72 0 0,-1 6-170 0 0,0-6 134 0 0,0-2 57 0 0,0 0 38 0 0,9 311-109 0 0,11-100 60 0 0,-4-76 120 0 0,17 181-32 0 0,-25-222-68 0 0,-5 17-37 0 0,-4-68 50 0 0,-2 0 40 0 0,1-28-35 0 0,0 0 1 0 0,-2 0-1 0 0,0-1 1 0 0,0 1 0 0 0,-2-1-1 0 0,0 0 1 0 0,0 0 0 0 0,-6 8-56 0 0,-7 4 142 0 0,-2-3 49 0 0,1-10-37 0 0,-2-3-110 0 0,3-5-71 0 0,0-2-40 0 0,-22-1-150 0 0,26-3 92 0 0,0-1-1 0 0,0-1 0 0 0,1 0 0 0 0,-8-3 126 0 0,-2-2-106 0 0,2-1 67 0 0,1-2-236 0 0,0-2 38 0 0,7 3 18 0 0,1 0-1 0 0,0-1 0 0 0,-11-10 220 0 0,0-5-311 0 0,3-3-81 0 0,11 14 157 0 0,1-1-33 0 0,-4-11-266 0 0,8 13 220 0 0,0 0-34 0 0,1-1-38 0 0,1 0-40 0 0,1 0-43 0 0,1 0-46 0 0,0 0-49 0 0,2 0-52 0 0,0-1-54 0 0,2 1-58 0 0,0 0-60 0 0,2-1-62 0 0,1 1-67 0 0,0-1-68 0 0,-2 8 441 0 0,1 0-37 0 0,9-17-1291 0 0,-14 24 1855 0 0</inkml:trace>
  <inkml:trace contextRef="#ctx0" brushRef="#br4" timeOffset="101411.353">16513 7391 2632 0 0,'0'0'970'0'0,"1"0"-63"0"0,-1 0-62 0 0,0 1-58 0 0,0-1-59 0 0,0 0-54 0 0,0 1-54 0 0,0-1-51 0 0,0 0-50 0 0,0 1-48 0 0,1-1-45 0 0,-1 1-44 0 0,0 0-42 0 0,0-1-40 0 0,1 1-38 0 0,-1 0-36 0 0,0-1-21 0 0,0 1-36 0 0,1 1 65 0 0,0-1-121 0 0,-1 1-100 0 0,1 0-79 0 0,0 0-61 0 0,-1 0-63 0 0,2 4-313 0 0,-1-5 350 0 0,-1 2-1 0 0,1-1 127 0 0,-1-1 42 0 0,1 1 68 0 0,-1-1 81 0 0,0 1 91 0 0,1-1 104 0 0,3 25-16 0 0,0-1-77 0 0,1 0-65 0 0,-1 1-52 0 0,3 9-3 0 0,7 50 95 0 0,-10-59-143 0 0,-1 1 34 0 0,13 149 1195 0 0,-8 30-1327 0 0,-7-109 276 0 0,-1-1-72 0 0,0 1-97 0 0,-1-49-98 0 0,1 0-33 0 0,-1 9-53 0 0,0 1-57 0 0,1-1-62 0 0,0 0-67 0 0,0-54 139 0 0,-1 3-17 0 0,1 7-127 0 0,0-8 137 0 0,0-1-41 0 0,1-1-10 0 0,-1 0-43 0 0,2-1-50 0 0,-1 0-57 0 0,0-1-560 0 0,0-1 71 0 0,-1 1 67 0 0,1-1 64 0 0,0 0 60 0 0,0 0 58 0 0,0 0 53 0 0,-1 0 51 0 0,1-1 47 0 0,0 1 44 0 0,0-1 41 0 0,0 1 37 0 0,0-2-202 0 0,1 0 109 0 0,-1 1 127 0 0,0-1 42 0 0,3-3-406 0 0,-3 3 308 0 0,0 0-103 0 0,0 1 161 0 0,-1 0-42 0 0,0 1 149 0 0,3-7-751 0 0,1-4-615 0 0</inkml:trace>
  <inkml:trace contextRef="#ctx0" brushRef="#br4" timeOffset="102012.363">16001 8312 5849 0 0,'0'0'778'0'0,"0"0"-333"0"0,0 0-219 0 0,0 0-40 0 0,0 0-39 0 0,0 0-34 0 0,0 0 24 0 0,0 0-79 0 0,0 0-3 0 0,0 0 14 0 0,0 0 52 0 0,0 0 55 0 0,0 0 44 0 0,0 0 286 0 0,0 0-35 0 0,0 0-291 0 0,0 0-63 0 0,-1 0-65 0 0,3 4-42 0 0,3 3 88 0 0,2 1 43 0 0,19 15 388 0 0,-16-14-334 0 0,0 0-46 0 0,38 40 390 0 0,-1 1-78 0 0,0 2-71 0 0,-1 0-61 0 0,5 7-20 0 0,2-1-52 0 0,-44-48-247 0 0,1 0 46 0 0,25 22 254 0 0,-19-19-209 0 0,-6-7-75 0 0,-1 0-37 0 0,8 0-165 0 0,-1-6 63 0 0,0-5 53 0 0,-1-5 43 0 0,8-10 52 0 0,6-15 84 0 0,-18 20-67 0 0,31-40 34 0 0,17-33-66 0 0,-1 1-42 0 0,-44 67-32 0 0,57-77-12 0 0,-52 73 23 0 0,5-5-70 0 0,2 1-97 0 0,-13 15 60 0 0,0 0-35 0 0,1 1-40 0 0,0 0-42 0 0,-14 12 155 0 0,1-1-54 0 0,0 0 51 0 0,1 0 45 0 0,-1 0 36 0 0,2-1 45 0 0,4-3 126 0 0,-4 4-147 0 0,-1-1-61 0 0,-1 1-9 0 0,1 1-33 0 0,-1-1-38 0 0,0 1-42 0 0,0-1-46 0 0,0 1-52 0 0,1 0-54 0 0,-1 0-61 0 0,-1 0-63 0 0,1 0-69 0 0,0 0-73 0 0,-1 1-77 0 0,1-1-81 0 0,-1 1-87 0 0,1 0-89 0 0,-1 0-96 0 0,0 0 402 0 0,0-1-66 0 0,0 0-205 0 0,0 1-527 0 0</inkml:trace>
  <inkml:trace contextRef="#ctx0" brushRef="#br5" timeOffset="111766.355">13577 10225 6553 0 0,'0'0'933'0'0,"0"0"-396"0"0,0 0-260 0 0,0 0-45 0 0,0 0-41 0 0,0 0-36 0 0,0 0 33 0 0,0 0 16 0 0,0 0 113 0 0,0 0 40 0 0,0 0 79 0 0,0 0 52 0 0,0 0-44 0 0,0 0-287 0 0,0 0-48 0 0,-2 0-3 0 0,1 1-95 0 0,0-1-1 0 0,1 0 1 0 0,-1 0 0 0 0,1 0 0 0 0,-1 0-1 0 0,1 1 1 0 0,-1-1 0 0 0,1 0 0 0 0,-1 0 0 0 0,1 1-1 0 0,0-1 1 0 0,-1 0 0 0 0,1 1 0 0 0,-1-1 0 0 0,1 1-1 0 0,0-1 1 0 0,-1 0 0 0 0,1 1 0 0 0,0-1-1 0 0,-1 1 1 0 0,1-1 0 0 0,0 1 0 0 0,0-1 0 0 0,0 1-1 0 0,-1-1 1 0 0,1 1 0 0 0,0-1-11 0 0,-5 25 361 0 0,4 12 85 0 0,2-14-186 0 0,-1-8-84 0 0,0 36 82 0 0,0-1-41 0 0,1 51 116 0 0,0 0-114 0 0,0 1-81 0 0,3 181 72 0 0,-4-162-76 0 0,0-20-114 0 0,0-68-51 0 0,0 0-52 0 0,0-32-3 0 0,0-1 20 0 0,0 0 41 0 0,0-2 65 0 0,0-2 133 0 0,0-8 381 0 0,0 8-448 0 0,0 2-74 0 0,0-24 235 0 0,1 0-76 0 0,1 0-66 0 0,0 1-57 0 0,2-11-51 0 0,1 1-67 0 0,3-8-271 0 0,9-27 321 0 0,-2 20-53 0 0,10-21-148 0 0,-10 34-171 0 0,15-27 372 0 0,-17 40-122 0 0,1 1 0 0 0,1 1 0 0 0,3-3 122 0 0,-3 7-93 0 0,0 1-1 0 0,6-5 94 0 0,45-37-157 0 0,-20 20 7 0 0,14-7 150 0 0,-4 9-86 0 0,3 4-37 0 0,-19 14 9 0 0,1 3-34 0 0,-30 12 128 0 0,0 1-73 0 0,1 0-70 0 0,0 1-71 0 0,1 0-68 0 0,-1 0-69 0 0,1 1-66 0 0,0 1-66 0 0,0 0-65 0 0,-1 0-63 0 0,1 0-63 0 0,-1 1-62 0 0,0 0-60 0 0,0 0-60 0 0,0 0-58 0 0,-1 1-57 0 0,-6-1 345 0 0,2 1-404 0 0,-7-2 1046 0 0</inkml:trace>
  <inkml:trace contextRef="#ctx0" brushRef="#br5" timeOffset="112309.37">14465 10863 9517 0 0,'0'0'811'0'0,"0"0"-583"0"0,0 0-36 0 0,0 0-14 0 0,0 0-68 0 0,0 0-64 0 0,0 0-62 0 0,0 0-119 0 0,0 0-198 0 0,0 0 63 0 0,0 0 56 0 0,0 0 71 0 0,0 0 52 0 0,0 0-15 0 0,0 0 99 0 0,16 1 115 0 0,5 0-78 0 0,8 1 0 0 0,-1-1 1 0 0,9-2-31 0 0,-23 0 26 0 0,0 0 1 0 0,0-2 0 0 0,0 1-1 0 0,3-3-26 0 0,3-1 67 0 0,0-2-1 0 0,0 0 1 0 0,0-1-1 0 0,3-3-66 0 0,14-10 273 0 0,23-18-273 0 0,-2-3 119 0 0,-5 1-50 0 0,0-4-44 0 0,-40 33-38 0 0,-1-1 0 0 0,8-12 13 0 0,-13 17-18 0 0,-2 0 0 0 0,1 0 0 0 0,-1-1 1 0 0,0 0-1 0 0,-1-1 18 0 0,-3 8 44 0 0,0 1 0 0 0,0-1 0 0 0,0 0-1 0 0,-1 1 1 0 0,1-1 0 0 0,-1 0 0 0 0,0 0 0 0 0,0 0 0 0 0,0 0 0 0 0,0 1 0 0 0,0-1-1 0 0,0 0 1 0 0,-1-2-44 0 0,0 3 52 0 0,0 0-1 0 0,0-1 0 0 0,0 1 0 0 0,-1 0 0 0 0,1 0 1 0 0,0 0-1 0 0,-1 0 0 0 0,0 0 0 0 0,1 0 1 0 0,-1 0-1 0 0,0 1 0 0 0,0-1 0 0 0,0 1 0 0 0,0-1 1 0 0,0 1-1 0 0,0-1 0 0 0,0 1 0 0 0,-1 0 1 0 0,-1 0-52 0 0,-24-8 473 0 0,-3 7-49 0 0,12 2-184 0 0,0 3-45 0 0,-16 7 126 0 0,0 6-97 0 0,2 5-76 0 0,1 3-57 0 0,3 3-1 0 0,1 0 0 0 0,-24 31-90 0 0,-10 23 79 0 0,39-46-2 0 0,1 1 1 0 0,2 1 0 0 0,1 1 0 0 0,-8 27-78 0 0,2 15 50 0 0,18-46-14 0 0,2 0-62 0 0,5 14-102 0 0,7-1-75 0 0,-4-37 143 0 0,0-1 0 0 0,0 1 0 0 0,1-1 0 0 0,0 0 0 0 0,1 1 0 0 0,0-2 0 0 0,0 1 1 0 0,3 1 59 0 0,-1-1-63 0 0,0 0 0 0 0,1-1 0 0 0,1 0 0 0 0,7 7 63 0 0,-1-4-90 0 0,-1-1 0 0 0,2-1-1 0 0,-1 0 1 0 0,1-1-1 0 0,1 0 1 0 0,5 1 90 0 0,0-2-212 0 0,1 0-1 0 0,16 2 213 0 0,16-1-332 0 0,0-4-73 0 0,0-3-91 0 0,0-2-111 0 0,-21-2 72 0 0,-10 0-39 0 0,0-2 0 0 0,7-2 574 0 0,-4-1-451 0 0,3-1-100 0 0,-1-3-96 0 0,-13 6 234 0 0,0-2-44 0 0,0 1-50 0 0,-1-1-53 0 0,1 0-60 0 0,-1-1-63 0 0,1 0-70 0 0,-1 0-74 0 0,4-4-316 0 0,13-9-692 0 0</inkml:trace>
  <inkml:trace contextRef="#ctx0" brushRef="#br5" timeOffset="112612.379">15665 10675 9025 0 0,'0'0'1046'0'0,"0"0"-419"0"0,0 0-302 0 0,0 0-34 0 0,-1 0 196 0 0,1 1-113 0 0,0-1-97 0 0,0 0-132 0 0,-1 1-34 0 0,1 0 30 0 0,-2 4 54 0 0,2-3-105 0 0,0-1 49 0 0,0 20 316 0 0,1-1-110 0 0,1 1-94 0 0,0-1-81 0 0,2 3-54 0 0,0 1-74 0 0,1 4-55 0 0,3 15-53 0 0,1 0 66 0 0,-4-15 101 0 0,54 261 17 0 0,-27-142-108 0 0,-11-51-11 0 0,18 100-67 0 0,-36-179-8 0 0,0 1 39 0 0,7 35 41 0 0,-5-20-14 0 0,-1-12-47 0 0,-1-2-40 0 0,0-1-59 0 0,0-3-28 0 0,-1-1-57 0 0,1 1-64 0 0,-1 0-72 0 0,0-8-2106 0 0,0-10 1318 0 0,-2-2 101 0 0,1 2 583 0 0,-1 0 40 0 0,1-1 44 0 0,-1 1 51 0 0,0 0 53 0 0,0 1 61 0 0,0 0 63 0 0,0 1 70 0 0,0-14-1247 0 0,0 9 871 0 0,0-2-33 0 0,0 0-45 0 0,0-2-38 0 0,0-2-155 0 0,0-8-414 0 0</inkml:trace>
  <inkml:trace contextRef="#ctx0" brushRef="#br5" timeOffset="112943.388">15473 10767 10009 0 0,'0'0'880'0'0,"0"0"-337"0"0,0 0 41 0 0,0 0-346 0 0,0 0-44 0 0,0 0-48 0 0,0 0-40 0 0,0 0 21 0 0,0-16-17 0 0,-2 3-86 0 0,1 6-16 0 0,1 1 0 0 0,-1-1 0 0 0,1 0 0 0 0,0 1 0 0 0,1-1 0 0 0,0 1 0 0 0,1-5-8 0 0,6-10 54 0 0,7 0 38 0 0,30-21 109 0 0,4 5-44 0 0,-17 16-54 0 0,2 1 1 0 0,9-3-104 0 0,50-18 93 0 0,47-8-9 0 0,-25 18-118 0 0,-74 24-16 0 0,-1 0 0 0 0,2 3 50 0 0,-20 2-29 0 0,0 1 0 0 0,0 1-1 0 0,0 1 1 0 0,0 1 0 0 0,0 1 0 0 0,0 1 0 0 0,0 1 0 0 0,-1 0 0 0 0,20 9 29 0 0,-10 1-49 0 0,-3 3 41 0 0,-18-10 31 0 0,0 0-1 0 0,-1 0 1 0 0,-1 1-1 0 0,3 2-22 0 0,13 20 110 0 0,-6 3 34 0 0,-1 11 63 0 0,-13-31-88 0 0,0 1-1 0 0,-2 0 1 0 0,2 13-119 0 0,-3 33 91 0 0,-5-2-102 0 0,-5-1-66 0 0,2-32-7 0 0,0 1-1 0 0,-2-1 0 0 0,-10 22 85 0 0,0-10-51 0 0,-1-2 33 0 0,-8 6 56 0 0,-3-1 84 0 0,-23 18 70 0 0,-6-3-75 0 0,-5-6-66 0 0,-4-4-55 0 0,-18 1-59 0 0,-4-9-47 0 0,53-24 36 0 0,-1-3 0 0 0,-1-1 0 0 0,1-2 0 0 0,-2-1 0 0 0,1-3 1 0 0,-8 0 73 0 0,47-4-13 0 0,-7 0-58 0 0,0 0 36 0 0,-18-1 21 0 0,15 0-18 0 0,-1-2-91 0 0,5 0-24 0 0,2 0-70 0 0,0-2-84 0 0,1 0-96 0 0,2-2-112 0 0,1 0-124 0 0,1 2 266 0 0,1 1-36 0 0,0-1-38 0 0,0-1-40 0 0,1 0-116 0 0,1 0 36 0 0,4-6-472 0 0,2 1 100 0 0,1 1 72 0 0,22-16-1391 0 0,-19 17 1252 0 0,-12 8 881 0 0,13-9-851 0 0,8-4-426 0 0,-22 13 1363 0 0</inkml:trace>
  <inkml:trace contextRef="#ctx0" brushRef="#br5" timeOffset="113363.352">17008 10747 8921 0 0,'-4'0'581'0'0,"-1"1"-49"0"0,1 0-49 0 0,-1 0-45 0 0,1 0-43 0 0,0 1-40 0 0,-1 0-38 0 0,1 0-37 0 0,-5 3 184 0 0,1 1-113 0 0,0 1-95 0 0,0 0-76 0 0,0 2-43 0 0,-14 16 105 0 0,14-14-93 0 0,1-1 62 0 0,1-1 110 0 0,-6 10-65 0 0,1 0-61 0 0,1 1-53 0 0,2 0-46 0 0,-1 5-29 0 0,2 0-41 0 0,3-8-34 0 0,1 0 0 0 0,1 1 0 0 0,0 10 8 0 0,2-9-73 0 0,0 0 0 0 0,3 17 73 0 0,-1-23-54 0 0,1-1 1 0 0,-1 0-1 0 0,2 0 1 0 0,3 9 53 0 0,-3-12-52 0 0,0-1-1 0 0,0 0 1 0 0,1-1 0 0 0,0 1 0 0 0,0-1 0 0 0,6 7 52 0 0,16 11-204 0 0,7-5-36 0 0,0-7 59 0 0,1-7 33 0 0,-26-5 111 0 0,1-1 1 0 0,-1 0-1 0 0,1-1 1 0 0,-1 0-1 0 0,0 0 0 0 0,5-2 37 0 0,-3 0-28 0 0,0-1-1 0 0,0 0 0 0 0,0-1 0 0 0,0 0 1 0 0,-1 0-1 0 0,1-1 0 0 0,-2-1 0 0 0,1 0 1 0 0,-1 0-1 0 0,0-1 0 0 0,1 0 29 0 0,9-12-15 0 0,-1-1-1 0 0,-1 0 1 0 0,0-2-1 0 0,-2 1 0 0 0,-1-2 1 0 0,0 0-1 0 0,-2-1 1 0 0,-1 0-1 0 0,-1 0 1 0 0,-1-1-1 0 0,-1-3 16 0 0,-3 8-22 0 0,0 0 0 0 0,-2 0 0 0 0,0-1 0 0 0,-2 0-1 0 0,0 1 1 0 0,-3-16 22 0 0,1 21-18 0 0,-1 1-1 0 0,-1-1 1 0 0,0 1-1 0 0,-1 0 1 0 0,-1 0-1 0 0,-1 0 1 0 0,0 0-1 0 0,-1 1 1 0 0,-3-5 18 0 0,-9-8-7 0 0,-3 5 48 0 0,16 18-17 0 0,0-1 0 0 0,-1 1 0 0 0,1 1 0 0 0,-1-1 0 0 0,0 1 0 0 0,0 0 0 0 0,0 1 0 0 0,0-1 0 0 0,0 1 1 0 0,-8 0-25 0 0,-30-1 87 0 0,-1 10-95 0 0,15 2-76 0 0,1 3-83 0 0,5 1-93 0 0,-2 2 68 0 0,2 1 59 0 0,2-1-10 0 0,1 1 1 0 0,-3 4 142 0 0,-3 6-145 0 0,9-6 2 0 0,2 1-41 0 0,2 2-53 0 0,2 0-65 0 0,3 1-77 0 0,2 0-86 0 0,4 2-101 0 0,3 0-110 0 0,2-21 341 0 0,-1 1-1 0 0,1-1 1 0 0,0 1-1 0 0,0-1 0 0 0,1 1 1 0 0,1 3 335 0 0,1 0-480 0 0,1-1-47 0 0,1 0-130 0 0,2 1-91 0 0,1-2-112 0 0,-4-3 384 0 0,0 0-36 0 0,38 17-2270 0 0</inkml:trace>
  <inkml:trace contextRef="#ctx0" brushRef="#br5" timeOffset="113732.43">17727 10599 10821 0 0,'0'0'650'0'0,"0"0"-250"0"0,0 0-103 0 0,0 0-46 0 0,0 0-13 0 0,0 0-77 0 0,0 0-64 0 0,0 0-53 0 0,0 0-45 0 0,0 0 42 0 0,0 2 128 0 0,2 14 242 0 0,-1 0-229 0 0,8 49 348 0 0,0-22-248 0 0,12 32-210 0 0,17 36-71 0 0,-9-28 29 0 0,-12-27 55 0 0,-5-9 49 0 0,-2 0 74 0 0,-12-56 209 0 0,2-1-86 0 0,-1-1-80 0 0,1-1-71 0 0,0-7-28 0 0,2-1-118 0 0,0-1-91 0 0,0-1-67 0 0,8-41-354 0 0,-4 36 318 0 0,-3 13 107 0 0,1 0 36 0 0,-1 0 43 0 0,1 2 52 0 0,5-14-54 0 0,0 1-42 0 0,1 1-38 0 0,1 0-35 0 0,4-5-58 0 0,1 2-37 0 0,9-12-149 0 0,4 2-44 0 0,-13 18-23 0 0,1 1 0 0 0,15-12 402 0 0,18-8-496 0 0,-5 10 154 0 0,3 5 97 0 0,32-7-52 0 0,-25 14 1 0 0,-32 10 127 0 0,0 0-35 0 0,0 1-41 0 0,0 0-47 0 0,-3 2 9 0 0,-1-1-39 0 0,0 1-43 0 0,0 0-46 0 0,0 0-50 0 0,0 1-52 0 0,0-1-57 0 0,-1 1-58 0 0,1 0-335 0 0,6 0-624 0 0</inkml:trace>
  <inkml:trace contextRef="#ctx0" brushRef="#br5" timeOffset="114030.357">19092 9659 11721 0 0,'0'0'1051'0'0,"0"0"-444"0"0,0 0-291 0 0,0 0-46 0 0,0 0 171 0 0,0 0-146 0 0,0 0 99 0 0,0 0 226 0 0,0 0-52 0 0,0 0-266 0 0,0 0-159 0 0,1 1-69 0 0,0 16-21 0 0,0 8-35 0 0,2 8 74 0 0,11 98 407 0 0,-8-75-346 0 0,27 245 85 0 0,-14-99-121 0 0,-3-32-88 0 0,1 0-92 0 0,-8-85-13 0 0,2-1-34 0 0,0 0-38 0 0,2-1-42 0 0,-4-12-264 0 0,-8-57 312 0 0,1 1-44 0 0,0 0-56 0 0,0-1-70 0 0,0 0-80 0 0,0 0-94 0 0,1 0-105 0 0,1 0-119 0 0,-4-13 541 0 0,0 0 34 0 0,0 0-53 0 0,1 1 89 0 0,0 3-43 0 0,0-3 37 0 0,-1 0-64 0 0,1 0-106 0 0,0-1 64 0 0,-1 0-47 0 0,1 0-54 0 0,0-1-58 0 0,-1 1-66 0 0,1-1-69 0 0,0 1-76 0 0,0-1-81 0 0,0 0-25 0 0,-1 0-41 0 0,2-2-425 0 0,-1-1-50 0 0,1-6-441 0 0,3-10-867 0 0</inkml:trace>
  <inkml:trace contextRef="#ctx0" brushRef="#br5" timeOffset="114276.354">18702 10403 14961 0 0,'0'0'751'0'0,"1"0"-299"0"0,-1 0-131 0 0,1 0-68 0 0,26 0-417 0 0,1-1 42 0 0,-1 0 39 0 0,0 0 34 0 0,14-2 34 0 0,0-1 56 0 0,42-6 160 0 0,31-6 179 0 0,-65 8-244 0 0,4-1-41 0 0,0 0-91 0 0,-19 3-63 0 0,0 0-60 0 0,-8 2-75 0 0,-1-1 58 0 0,1 1 49 0 0,0-1 43 0 0,25-4 49 0 0,69-13 176 0 0,-83 14-166 0 0,0 1-58 0 0,-14 3-19 0 0,-1-1-32 0 0,0 1-38 0 0,0-1-42 0 0,-3 1-6 0 0,-1 0-35 0 0,0 0-39 0 0,1 0-39 0 0,-1 1-44 0 0,1-1-45 0 0,-1-1-49 0 0,0 1-51 0 0,1 0-54 0 0,-1 0-56 0 0,0 0-60 0 0,0 0-61 0 0,0 0-65 0 0,0-1-67 0 0,0 1-69 0 0,0 0-74 0 0,-8 1-6 0 0,-1 1-54 0 0,2-1-262 0 0,4-1-713 0 0</inkml:trace>
  <inkml:trace contextRef="#ctx0" brushRef="#br2" timeOffset="183529.294">10700 10846 3132 0 0,'0'0'830'0'0,"0"0"-100"0"0,1-1-96 0 0,-1 1-88 0 0,1-1-83 0 0,0 1-77 0 0,0 0-72 0 0,1-1-66 0 0,-1 0-29 0 0,1 1-76 0 0,0-1-66 0 0,0 0-56 0 0,1 1-57 0 0,-1-1-49 0 0,6-2-293 0 0,-4 2 212 0 0,-3 0 132 0 0,1 1 47 0 0,0-1 96 0 0,-1 1-9 0 0,-1 0 36 0 0,18-8-58 0 0,-1 0 0 0 0,0-1 0 0 0,-1 0-1 0 0,0-2 1 0 0,-1 0 0 0 0,0 0 0 0 0,2-4-78 0 0,40-40 226 0 0,-4-1-103 0 0,-19 11-92 0 0,-15 14 85 0 0,-5 4 82 0 0,-7 13-54 0 0,-1 0 34 0 0,3-5-57 0 0,0 0-44 0 0,3-4-29 0 0,6-10-31 0 0,-6 13-14 0 0,9-18 35 0 0,-1 0 53 0 0,-2-2 67 0 0,-2-2 82 0 0,-5 8-10 0 0,2 0-52 0 0,-1 2-58 0 0,-1 0-42 0 0,60-159 170 0 0,-61 158-225 0 0,6-18 107 0 0,-8 25 23 0 0,-2 0-1 0 0,-1 0 1 0 0,1-17-153 0 0,-3 13 195 0 0,0 0-36 0 0,2-30 68 0 0,3-20-62 0 0,6-107 34 0 0,-12 129-72 0 0,-1 0 82 0 0,-2 13-58 0 0,0 1-39 0 0,-4-45 21 0 0,0 18-93 0 0,2-36-41 0 0,1 44 174 0 0,-5-13-173 0 0,1 9 104 0 0,-5-76 7 0 0,-3-26 1 0 0,10 127-8 0 0,-2 0 0 0 0,-11-39-104 0 0,-6 0 60 0 0,-2 2-37 0 0,-5-17 1 0 0,7 19 101 0 0,-22-43-125 0 0,33 88 8 0 0,-7-30-8 0 0,9 27-11 0 0,-10-22 11 0 0,1 6-2 0 0,2-1-1 0 0,0-10 3 0 0,-14-67 53 0 0,-8-34 70 0 0,7 57-83 0 0,-19-54-16 0 0,36 115-14 0 0,-3-20-10 0 0,-10-33 14 0 0,-52-166-51 0 0,73 239 30 0 0,-44-171-110 0 0,-17-100 83 0 0,55 244 23 0 0,-12-26 11 0 0,-9-35-8 0 0,-3-27 18 0 0,-5 1-33 0 0,-17-64-62 0 0,-10-13 100 0 0,26 84-10 0 0,0 9 22 0 0,24 54-12 0 0,-4-14 34 0 0,4 0 0 0 0,3-4-49 0 0,-27-176-102 0 0,31 190 6 0 0,-8-64 54 0 0,10 9-143 0 0,6-172-97 0 0,4 243 213 0 0,1 4-18 0 0,3 0-1 0 0,2 0 0 0 0,3-3 88 0 0,10-35-39 0 0,-3 20-82 0 0,5-36 65 0 0,-5 24 12 0 0,-5 28-34 0 0,9-44 57 0 0,-3 9 6 0 0,-3 31-23 0 0,-6 31 34 0 0,14-48-132 0 0,-12 45 113 0 0,2-8-15 0 0,5-19 63 0 0,-2 6-43 0 0,-5 17-82 0 0,17-50-60 0 0,9-30-94 0 0,13-22 254 0 0,-29 93-162 0 0,8-14 162 0 0,-11 28-31 0 0,9-13 77 0 0,1-2-8 0 0,-10 15-83 0 0,-2 5 37 0 0,2 0-36 0 0,10-5-146 0 0,0 1-1 0 0,17-14 191 0 0,-11 13-79 0 0,-6 5 31 0 0,1 2-1 0 0,1 2 1 0 0,1 0 0 0 0,6-2 48 0 0,32-15-199 0 0,32-11 199 0 0,-53 28-103 0 0,0 0 38 0 0,34-12 22 0 0,113-33 36 0 0,-133 49-33 0 0,-1 2-44 0 0,66-9 11 0 0,-71 16 4 0 0,-25 5-8 0 0,1 1-39 0 0,0 1-47 0 0,0 0-57 0 0,-23 2 226 0 0,13 5 90 0 0,-16-4-117 0 0,0 0-55 0 0,-4-2-539 0 0,1 1 57 0 0,0-1 53 0 0,0 1 52 0 0,-1-1 46 0 0,1 0 45 0 0,1 1 40 0 0,-1-1 37 0 0,0 0-13 0 0,1 0 44 0 0,3 0-150 0 0,1 0 53 0 0,3-1-73 0 0,-5 1 165 0 0,-1-1-75 0 0,-1 1 49 0 0,0 0-64 0 0,4 0-188 0 0,4 0-326 0 0</inkml:trace>
  <inkml:trace contextRef="#ctx0" brushRef="#br2" timeOffset="184835.291">11689 617 80 0 0,'-2'-2'1030'0'0,"0"1"-421"0"0,-1 0-38 0 0,1 0-35 0 0,0 0-34 0 0,-1-1-33 0 0,-1 0 376 0 0,-1-1-114 0 0,0 0-102 0 0,1 1-91 0 0,-1-1-78 0 0,-1-1 47 0 0,0 1-89 0 0,0-1-25 0 0,-9-4 433 0 0,9 6-493 0 0,2 0-42 0 0,0 1 42 0 0,0-1 52 0 0,0 1 63 0 0,5 2-839 0 0,1-1 46 0 0,-1 1 45 0 0,1 0 42 0 0,0 0 38 0 0,0 0 37 0 0,2 2-85 0 0,-1-2 163 0 0,-1 1 36 0 0,4 2 22 0 0,1 1 107 0 0,3 3 135 0 0,-3-2-77 0 0,-3-2-105 0 0,0-2-68 0 0,-1 0-75 0 0,12 8 148 0 0,1 0 0 0 0,0-2 0 0 0,2 1-18 0 0,7 2 63 0 0,0-2 1 0 0,1-1 0 0 0,7 1-64 0 0,20 3 215 0 0,9-2-215 0 0,14 0 98 0 0,7 2-84 0 0,-46-6 5 0 0,52 4 115 0 0,-35-8-131 0 0,-52-2 12 0 0,5 0-13 0 0,-4 1-44 0 0,1-1-33 0 0,-1 1-39 0 0,1 0-41 0 0,0 1-46 0 0,1 0-51 0 0,-4-2 200 0 0,-1 1 42 0 0,0 0 60 0 0,0-1 40 0 0,0 0 248 0 0,1 1-95 0 0,-2 0-84 0 0,1 0-68 0 0,-1 0-58 0 0,0 1-40 0 0,-3 4-203 0 0,3-5 218 0 0,1-1 98 0 0,-18 24 197 0 0,1-1-84 0 0,-1 0-71 0 0,0-1-56 0 0,-5 8-31 0 0,-30 40-4 0 0,23-25 53 0 0,-38 68 202 0 0,5 3-117 0 0,33-57-146 0 0,1 1-36 0 0,1-1-36 0 0,0 1-39 0 0,22-48-14 0 0,0 2 47 0 0,0-1 40 0 0,-13 31 130 0 0,12-25-110 0 0,0 5-91 0 0,4-13-26 0 0,1 1-47 0 0,-1 0-56 0 0,2 0-64 0 0,0 0-69 0 0,1 0-79 0 0,0-11-35 0 0,0-1 64 0 0,1 1 54 0 0,0 0 46 0 0,2 0-167 0 0,5 2-442 0 0,-5-3 549 0 0,0 1-74 0 0,-1-1 119 0 0,-1 0-40 0 0,1 1-47 0 0,-1-1-50 0 0,0 0-61 0 0,0 0-62 0 0,0 0-68 0 0,0 1-74 0 0,0-1-314 0 0,1 0-592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B9EB53-E982-4FB9-9E52-D92DFEFC70AB}" type="datetimeFigureOut">
              <a:rPr lang="en-US" smtClean="0"/>
              <a:t>3/4/19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91660A-2775-4B1A-B5A3-EE18F8382933}" type="slidenum">
              <a:rPr lang="en-US" smtClean="0"/>
              <a:t>‹#›</a:t>
            </a:fld>
            <a:endParaRPr lang="en-US"/>
          </a:p>
        </p:txBody>
      </p:sp>
    </p:spTree>
    <p:extLst>
      <p:ext uri="{BB962C8B-B14F-4D97-AF65-F5344CB8AC3E}">
        <p14:creationId xmlns:p14="http://schemas.microsoft.com/office/powerpoint/2010/main" val="2849233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microsoft.sharepoint.com/teams/Boston_Data_Science/Shared%20Documents/Forms/AllItems.aspx?viewpath=/teams/Boston_Data_Science/Shared%20Documents/Forms/AllItems.aspx&amp;id=/teams/Boston_Data_Science/Shared%20Documents/Team/Team%20Danielle/TDSP/Git%20For%20TDSP.pptx&amp;parent=/teams/Boston_Data_Science/Shared%20Documents/Team/Team%20Danielle/TDSP"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Test Scenario in Build is unit test</a:t>
            </a:r>
          </a:p>
          <a:p>
            <a:r>
              <a:rPr lang="en-GB"/>
              <a:t>Integration is E2E tests, testing complete application.</a:t>
            </a:r>
          </a:p>
          <a:p>
            <a:endParaRPr lang="en-GB"/>
          </a:p>
        </p:txBody>
      </p:sp>
      <p:sp>
        <p:nvSpPr>
          <p:cNvPr id="4" name="Slide Number Placeholder 3"/>
          <p:cNvSpPr>
            <a:spLocks noGrp="1"/>
          </p:cNvSpPr>
          <p:nvPr>
            <p:ph type="sldNum" sz="quarter" idx="10"/>
          </p:nvPr>
        </p:nvSpPr>
        <p:spPr/>
        <p:txBody>
          <a:bodyPr/>
          <a:lstStyle/>
          <a:p>
            <a:fld id="{723CB9BC-1358-8544-AE66-E329F5C66688}" type="slidenum">
              <a:rPr lang="en-US" smtClean="0"/>
              <a:t>8</a:t>
            </a:fld>
            <a:endParaRPr lang="en-US"/>
          </a:p>
        </p:txBody>
      </p:sp>
    </p:spTree>
    <p:extLst>
      <p:ext uri="{BB962C8B-B14F-4D97-AF65-F5344CB8AC3E}">
        <p14:creationId xmlns:p14="http://schemas.microsoft.com/office/powerpoint/2010/main" val="1853605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MNIST HANDWRITTEN DIGITS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3/4/19 8:25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6737613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a:solidFill>
                  <a:schemeClr val="tx1"/>
                </a:solidFill>
                <a:effectLst/>
                <a:latin typeface="+mn-lt"/>
                <a:ea typeface="+mn-ea"/>
                <a:cs typeface="+mn-cs"/>
              </a:rPr>
              <a:t>If customers are looking to do machine learning on big data, then Azure Databricks is a great place to start. Azure Databricks runs an optimized version of Spark which is up to 7x faster than vanilla Spark.</a:t>
            </a:r>
          </a:p>
          <a:p>
            <a:pPr marL="171450" indent="-171450">
              <a:buFont typeface="Arial" panose="020B0604020202020204" pitchFamily="34" charset="0"/>
              <a:buChar char="•"/>
            </a:pPr>
            <a:r>
              <a:rPr lang="en-US" sz="1200" kern="1200">
                <a:solidFill>
                  <a:schemeClr val="tx1"/>
                </a:solidFill>
                <a:effectLst/>
                <a:latin typeface="+mn-lt"/>
                <a:ea typeface="+mn-ea"/>
                <a:cs typeface="+mn-cs"/>
              </a:rPr>
              <a:t>Their interactive notebooks are ideal for data prep + cleansing and for build &amp; training models suing </a:t>
            </a:r>
            <a:r>
              <a:rPr lang="en-US" sz="1200" kern="1200" err="1">
                <a:solidFill>
                  <a:schemeClr val="tx1"/>
                </a:solidFill>
                <a:effectLst/>
                <a:latin typeface="+mn-lt"/>
                <a:ea typeface="+mn-ea"/>
                <a:cs typeface="+mn-cs"/>
              </a:rPr>
              <a:t>MLlib</a:t>
            </a:r>
            <a:r>
              <a:rPr lang="en-US" sz="1200" kern="1200">
                <a:solidFill>
                  <a:schemeClr val="tx1"/>
                </a:solidFill>
                <a:effectLst/>
                <a:latin typeface="+mn-lt"/>
                <a:ea typeface="+mn-ea"/>
                <a:cs typeface="+mn-cs"/>
              </a:rPr>
              <a:t>. We recently also launched a specific machine learning deep learning runtime to make distributed deep learning easy on Spark.</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Azure Machine Learning services complements the experience with experiment tracking, model management and deployment.</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The AML and Azure Databricks integration is in private preview today, but we are looking to release the SDKs publicly in the next couple of months. </a:t>
            </a:r>
          </a:p>
          <a:p>
            <a:r>
              <a:rPr lang="en-US" sz="1200" kern="1200">
                <a:solidFill>
                  <a:schemeClr val="tx1"/>
                </a:solidFill>
                <a:effectLst/>
                <a:latin typeface="+mn-lt"/>
                <a:ea typeface="+mn-ea"/>
                <a:cs typeface="+mn-cs"/>
              </a:rPr>
              <a:t> </a:t>
            </a:r>
          </a:p>
          <a:p>
            <a:r>
              <a:rPr lang="en-US" sz="1200" i="1" kern="1200">
                <a:solidFill>
                  <a:schemeClr val="tx1"/>
                </a:solidFill>
                <a:effectLst/>
                <a:latin typeface="+mn-lt"/>
                <a:ea typeface="+mn-ea"/>
                <a:cs typeface="+mn-cs"/>
              </a:rPr>
              <a:t>There are real customers benefiting today by using Machine Learning to build their own AI models in Azure today. </a:t>
            </a:r>
            <a:endParaRPr lang="en-US" i="1"/>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3/4/19 8:25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7582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3/4/19 8:25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781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41231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23CB9BC-1358-8544-AE66-E329F5C66688}" type="slidenum">
              <a:rPr lang="en-US" smtClean="0"/>
              <a:t>39</a:t>
            </a:fld>
            <a:endParaRPr lang="en-US"/>
          </a:p>
        </p:txBody>
      </p:sp>
    </p:spTree>
    <p:extLst>
      <p:ext uri="{BB962C8B-B14F-4D97-AF65-F5344CB8AC3E}">
        <p14:creationId xmlns:p14="http://schemas.microsoft.com/office/powerpoint/2010/main" val="1761498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Make this slide animation.</a:t>
            </a:r>
          </a:p>
          <a:p>
            <a:pPr marL="342881" indent="-342881">
              <a:buFont typeface="+mj-lt"/>
              <a:buAutoNum type="arabicPeriod"/>
            </a:pPr>
            <a:endParaRPr lang="en-US"/>
          </a:p>
          <a:p>
            <a:pPr marL="342881" indent="-342881">
              <a:buFont typeface="+mj-lt"/>
              <a:buAutoNum type="arabicPeriod"/>
            </a:pPr>
            <a:r>
              <a:rPr lang="en-US"/>
              <a:t>Developer work on the IDE of their choice on the application code.</a:t>
            </a:r>
          </a:p>
          <a:p>
            <a:pPr marL="342881" indent="-342881">
              <a:buFont typeface="+mj-lt"/>
              <a:buAutoNum type="arabicPeriod"/>
            </a:pPr>
            <a:r>
              <a:rPr lang="en-US"/>
              <a:t>They commit the code to source control of their choice (VSTS has good support for various source controls)</a:t>
            </a:r>
          </a:p>
          <a:p>
            <a:pPr marL="342881" indent="-342881">
              <a:buFont typeface="+mj-lt"/>
              <a:buAutoNum type="arabicPeriod"/>
            </a:pPr>
            <a:r>
              <a:rPr lang="en-US"/>
              <a:t>Separately, Data scientist work on developing their model.</a:t>
            </a:r>
          </a:p>
          <a:p>
            <a:pPr marL="342881" indent="-342881">
              <a:buFont typeface="+mj-lt"/>
              <a:buAutoNum type="arabicPeriod"/>
            </a:pPr>
            <a:r>
              <a:rPr lang="en-US"/>
              <a:t>Once happy they publish the model to a model repository (we can extend this with Vienna)</a:t>
            </a:r>
          </a:p>
          <a:p>
            <a:pPr marL="342881" indent="-342881">
              <a:buFont typeface="+mj-lt"/>
              <a:buAutoNum type="arabicPeriod"/>
            </a:pPr>
            <a:r>
              <a:rPr lang="en-US"/>
              <a:t>A build is kicked off in VSTS based on the commit in GitHub.</a:t>
            </a:r>
          </a:p>
          <a:p>
            <a:pPr marL="342881" indent="-342881">
              <a:buFont typeface="+mj-lt"/>
              <a:buAutoNum type="arabicPeriod"/>
            </a:pPr>
            <a:r>
              <a:rPr lang="en-US"/>
              <a:t>VSTS Build pipeline pulls the latest model from Blob container (can be extended with Vienna Model Management Service) and creates a container.</a:t>
            </a:r>
          </a:p>
          <a:p>
            <a:pPr marL="342881" indent="-342881">
              <a:buFont typeface="+mj-lt"/>
              <a:buAutoNum type="arabicPeriod"/>
            </a:pPr>
            <a:r>
              <a:rPr lang="en-US"/>
              <a:t>VSTS pushes the image to private image repository in Azure Container Registry</a:t>
            </a:r>
          </a:p>
          <a:p>
            <a:pPr marL="342881" indent="-342881">
              <a:buFont typeface="+mj-lt"/>
              <a:buAutoNum type="arabicPeriod"/>
            </a:pPr>
            <a:r>
              <a:rPr lang="en-US"/>
              <a:t>On a set schedule (nightly), release pipeline is kicked off.</a:t>
            </a:r>
          </a:p>
          <a:p>
            <a:pPr marL="342881" indent="-342881">
              <a:buFont typeface="+mj-lt"/>
              <a:buAutoNum type="arabicPeriod"/>
            </a:pPr>
            <a:r>
              <a:rPr lang="en-US"/>
              <a:t>Latest image from ACR is pulled and deployed across Kubernetes cluster on ACS.</a:t>
            </a:r>
          </a:p>
          <a:p>
            <a:pPr marL="342881" indent="-342881">
              <a:buFont typeface="+mj-lt"/>
              <a:buAutoNum type="arabicPeriod"/>
            </a:pPr>
            <a:r>
              <a:rPr lang="en-US"/>
              <a:t>Users request for the app goes through DNS server.</a:t>
            </a:r>
          </a:p>
          <a:p>
            <a:pPr marL="342881" indent="-342881">
              <a:buFont typeface="+mj-lt"/>
              <a:buAutoNum type="arabicPeriod"/>
            </a:pPr>
            <a:r>
              <a:rPr lang="en-US"/>
              <a:t>DNS server passes the request to load balancer and sends the response back to user.</a:t>
            </a:r>
          </a:p>
          <a:p>
            <a:endParaRPr lang="en-GB"/>
          </a:p>
        </p:txBody>
      </p:sp>
      <p:sp>
        <p:nvSpPr>
          <p:cNvPr id="4" name="Slide Number Placeholder 3"/>
          <p:cNvSpPr>
            <a:spLocks noGrp="1"/>
          </p:cNvSpPr>
          <p:nvPr>
            <p:ph type="sldNum" sz="quarter" idx="10"/>
          </p:nvPr>
        </p:nvSpPr>
        <p:spPr/>
        <p:txBody>
          <a:bodyPr/>
          <a:lstStyle/>
          <a:p>
            <a:fld id="{723CB9BC-1358-8544-AE66-E329F5C66688}" type="slidenum">
              <a:rPr lang="en-US" smtClean="0"/>
              <a:t>40</a:t>
            </a:fld>
            <a:endParaRPr lang="en-US"/>
          </a:p>
        </p:txBody>
      </p:sp>
    </p:spTree>
    <p:extLst>
      <p:ext uri="{BB962C8B-B14F-4D97-AF65-F5344CB8AC3E}">
        <p14:creationId xmlns:p14="http://schemas.microsoft.com/office/powerpoint/2010/main" val="24090814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and again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3/4/19 8:25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1707924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Experiments – this is where you try stuff / will have a history / track code through snapshots for every run / keep sanity (metadata)</a:t>
            </a:r>
          </a:p>
          <a:p>
            <a:r>
              <a:rPr lang="en-US" dirty="0"/>
              <a:t>Data Stores – where does your data live – MNIST is fine until it doesn’t fit on your hard drive, you also need to share with others, and you spilt your coffee once on your machine and lost everything</a:t>
            </a:r>
          </a:p>
          <a:p>
            <a:r>
              <a:rPr lang="en-US" dirty="0"/>
              <a:t>Compute – the metal where the experiments run (physical run on compute)</a:t>
            </a:r>
          </a:p>
          <a:p>
            <a:r>
              <a:rPr lang="en-US" dirty="0"/>
              <a:t>Models – output (just the good ones – you specify what to keep and how to version)</a:t>
            </a:r>
          </a:p>
          <a:p>
            <a:r>
              <a:rPr lang="en-US" dirty="0"/>
              <a:t>Images – package model with inference code and everything you need for it to run properly</a:t>
            </a:r>
          </a:p>
          <a:p>
            <a:r>
              <a:rPr lang="en-US" dirty="0"/>
              <a:t>Deployments – actual running models with </a:t>
            </a:r>
            <a:r>
              <a:rPr lang="en-US" dirty="0" err="1"/>
              <a:t>ip</a:t>
            </a:r>
            <a:r>
              <a:rPr lang="en-US" dirty="0"/>
              <a:t> addresses and everything</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3/4/19 8:25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8573338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72F4EBB-2408-42A3-BC3C-009FE632A1BA}"/>
              </a:ext>
            </a:extLst>
          </p:cNvPr>
          <p:cNvSpPr>
            <a:spLocks noGrp="1"/>
          </p:cNvSpPr>
          <p:nvPr>
            <p:ph type="body" idx="1"/>
          </p:nvPr>
        </p:nvSpPr>
        <p:spPr/>
        <p:txBody>
          <a:bodyPr/>
          <a:lstStyle/>
          <a:p>
            <a:pPr fontAlgn="base"/>
            <a:r>
              <a:rPr lang="en-US" sz="1200" kern="1200">
                <a:solidFill>
                  <a:schemeClr val="tx1"/>
                </a:solidFill>
                <a:effectLst/>
                <a:latin typeface="+mn-lt"/>
                <a:ea typeface="+mn-ea"/>
                <a:cs typeface="+mn-cs"/>
              </a:rPr>
              <a:t>We are expanding and improving Azure Machine Learning service, by expanding </a:t>
            </a:r>
            <a:r>
              <a:rPr lang="en-US" sz="1200" b="1" kern="1200">
                <a:solidFill>
                  <a:schemeClr val="tx1"/>
                </a:solidFill>
                <a:effectLst/>
                <a:latin typeface="+mn-lt"/>
                <a:ea typeface="+mn-ea"/>
                <a:cs typeface="+mn-cs"/>
              </a:rPr>
              <a:t>to Azure Machine Learning Experimentation and Model Management services </a:t>
            </a:r>
            <a:r>
              <a:rPr lang="en-US" sz="1200" kern="1200">
                <a:solidFill>
                  <a:schemeClr val="tx1"/>
                </a:solidFill>
                <a:effectLst/>
                <a:latin typeface="+mn-lt"/>
                <a:ea typeface="+mn-ea"/>
                <a:cs typeface="+mn-cs"/>
              </a:rPr>
              <a:t>which offer a cloud, on-premises, and edge solution for data scientists and developers to bring AI everywhere, to everyone.  ​</a:t>
            </a:r>
          </a:p>
          <a:p>
            <a:pPr fontAlgn="base"/>
            <a:r>
              <a:rPr lang="en-US" sz="1200" kern="1200">
                <a:solidFill>
                  <a:schemeClr val="tx1"/>
                </a:solidFill>
                <a:effectLst/>
                <a:latin typeface="+mn-lt"/>
                <a:ea typeface="+mn-ea"/>
                <a:cs typeface="+mn-cs"/>
              </a:rPr>
              <a:t> </a:t>
            </a:r>
          </a:p>
          <a:p>
            <a:pPr fontAlgn="base"/>
            <a:r>
              <a:rPr lang="en-US" sz="1200" kern="1200">
                <a:solidFill>
                  <a:schemeClr val="tx1"/>
                </a:solidFill>
                <a:effectLst/>
                <a:latin typeface="+mn-lt"/>
                <a:ea typeface="+mn-ea"/>
                <a:cs typeface="+mn-cs"/>
              </a:rPr>
              <a:t>Azure Machine Learning Experimentation Service allows</a:t>
            </a:r>
            <a:r>
              <a:rPr lang="en-US" sz="1200" b="1" kern="1200">
                <a:solidFill>
                  <a:schemeClr val="tx1"/>
                </a:solidFill>
                <a:effectLst/>
                <a:latin typeface="+mn-lt"/>
                <a:ea typeface="+mn-ea"/>
                <a:cs typeface="+mn-cs"/>
              </a:rPr>
              <a:t> </a:t>
            </a:r>
            <a:r>
              <a:rPr lang="en-US" sz="1200" kern="1200">
                <a:solidFill>
                  <a:schemeClr val="tx1"/>
                </a:solidFill>
                <a:effectLst/>
                <a:latin typeface="+mn-lt"/>
                <a:ea typeface="+mn-ea"/>
                <a:cs typeface="+mn-cs"/>
              </a:rPr>
              <a:t>developers and data scientists to increase their rate of experimentation. Rapidly prototype on their desktops, then easily scale up on virtual machines or scale out using Spark clusters. These services allow developers and data scientists to proactively manage model performance, identify the best model, and promote the best model with data. Collaborate and share solutions using powerful, industry standard GIT repositories.   ​</a:t>
            </a:r>
          </a:p>
          <a:p>
            <a:pPr fontAlgn="base"/>
            <a:r>
              <a:rPr lang="en-US" sz="1200" kern="1200">
                <a:solidFill>
                  <a:schemeClr val="tx1"/>
                </a:solidFill>
                <a:effectLst/>
                <a:latin typeface="+mn-lt"/>
                <a:ea typeface="+mn-ea"/>
                <a:cs typeface="+mn-cs"/>
              </a:rPr>
              <a:t> </a:t>
            </a:r>
          </a:p>
          <a:p>
            <a:pPr fontAlgn="base"/>
            <a:r>
              <a:rPr lang="en-US" sz="1200" kern="1200">
                <a:solidFill>
                  <a:schemeClr val="tx1"/>
                </a:solidFill>
                <a:effectLst/>
                <a:latin typeface="+mn-lt"/>
                <a:ea typeface="+mn-ea"/>
                <a:cs typeface="+mn-cs"/>
              </a:rPr>
              <a:t>Azure Machine Learning Model Management allows developers and data scientists to deploy and manage their models everywhere. Use Docker containers to deploy models into production faster in the cloud, on-premises, or edge. Promote your best performing models into production and re-train them when their performance degrades. Deploy as real-time or high throughput batch services.  ​</a:t>
            </a:r>
          </a:p>
          <a:p>
            <a:pPr fontAlgn="base"/>
            <a:r>
              <a:rPr lang="en-US" sz="1200" kern="1200">
                <a:solidFill>
                  <a:schemeClr val="tx1"/>
                </a:solidFill>
                <a:effectLst/>
                <a:latin typeface="+mn-lt"/>
                <a:ea typeface="+mn-ea"/>
                <a:cs typeface="+mn-cs"/>
              </a:rPr>
              <a:t> </a:t>
            </a:r>
          </a:p>
          <a:p>
            <a:pPr fontAlgn="base"/>
            <a:r>
              <a:rPr lang="en-US" kern="1200">
                <a:effectLst/>
                <a:latin typeface="+mn-lt"/>
                <a:ea typeface="+mn-ea"/>
                <a:cs typeface="+mn-cs"/>
              </a:rPr>
              <a:t>Leverage the best open source frameworks such as </a:t>
            </a:r>
            <a:r>
              <a:rPr lang="en-US" kern="1200" err="1">
                <a:effectLst/>
                <a:latin typeface="+mn-lt"/>
                <a:ea typeface="+mn-ea"/>
                <a:cs typeface="+mn-cs"/>
              </a:rPr>
              <a:t>TensorFlow</a:t>
            </a:r>
            <a:r>
              <a:rPr lang="en-US" kern="1200">
                <a:effectLst/>
                <a:latin typeface="+mn-lt"/>
                <a:ea typeface="+mn-ea"/>
                <a:cs typeface="+mn-cs"/>
              </a:rPr>
              <a:t>, Cognitive Toolkit, Spark ML, </a:t>
            </a:r>
            <a:r>
              <a:rPr lang="en-US" kern="1200" err="1">
                <a:effectLst/>
                <a:latin typeface="+mn-lt"/>
                <a:ea typeface="+mn-ea"/>
                <a:cs typeface="+mn-cs"/>
              </a:rPr>
              <a:t>scikit</a:t>
            </a:r>
            <a:r>
              <a:rPr lang="en-US" kern="1200">
                <a:effectLst/>
                <a:latin typeface="+mn-lt"/>
                <a:ea typeface="+mn-ea"/>
                <a:cs typeface="+mn-cs"/>
              </a:rPr>
              <a:t>-learn, and more.  ​</a:t>
            </a:r>
            <a:endParaRPr lang="en-US" kern="1200">
              <a:latin typeface="+mn-lt"/>
              <a:cs typeface="Calibri"/>
            </a:endParaRP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 </a:t>
            </a:r>
          </a:p>
          <a:p>
            <a:endParaRPr lang="en-US"/>
          </a:p>
          <a:p>
            <a:endParaRPr lang="en-US"/>
          </a:p>
          <a:p>
            <a:endParaRPr lang="en-US"/>
          </a:p>
        </p:txBody>
      </p:sp>
    </p:spTree>
    <p:extLst>
      <p:ext uri="{BB962C8B-B14F-4D97-AF65-F5344CB8AC3E}">
        <p14:creationId xmlns:p14="http://schemas.microsoft.com/office/powerpoint/2010/main" val="3038460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72F4EBB-2408-42A3-BC3C-009FE632A1BA}"/>
              </a:ext>
            </a:extLst>
          </p:cNvPr>
          <p:cNvSpPr>
            <a:spLocks noGrp="1"/>
          </p:cNvSpPr>
          <p:nvPr>
            <p:ph type="body" idx="1"/>
          </p:nvPr>
        </p:nvSpPr>
        <p:spPr/>
        <p:txBody>
          <a:bodyPr/>
          <a:lstStyle/>
          <a:p>
            <a:pPr fontAlgn="base"/>
            <a:r>
              <a:rPr lang="en-US" sz="1200" kern="1200">
                <a:solidFill>
                  <a:schemeClr val="tx1"/>
                </a:solidFill>
                <a:effectLst/>
                <a:latin typeface="Segoe UI Light" pitchFamily="34" charset="0"/>
                <a:ea typeface="+mn-ea"/>
                <a:cs typeface="+mn-cs"/>
              </a:rPr>
              <a:t>Let’s now talk about building your own AI models to transform data into intelligence.</a:t>
            </a:r>
          </a:p>
          <a:p>
            <a:pPr fontAlgn="base"/>
            <a:r>
              <a:rPr lang="en-US" sz="1200" kern="1200">
                <a:solidFill>
                  <a:schemeClr val="tx1"/>
                </a:solidFill>
                <a:effectLst/>
                <a:latin typeface="Segoe UI Light" pitchFamily="34" charset="0"/>
                <a:ea typeface="+mn-ea"/>
                <a:cs typeface="+mn-cs"/>
              </a:rPr>
              <a:t>It usually involves three steps – preparing the data to learn from, building and training machine learning models, and deploying these models in production applications.</a:t>
            </a:r>
          </a:p>
          <a:p>
            <a:pPr fontAlgn="base"/>
            <a:r>
              <a:rPr lang="en-US" sz="1200" kern="1200">
                <a:solidFill>
                  <a:schemeClr val="tx1"/>
                </a:solidFill>
                <a:effectLst/>
                <a:latin typeface="Segoe UI Light" pitchFamily="34" charset="0"/>
                <a:ea typeface="+mn-ea"/>
                <a:cs typeface="+mn-cs"/>
              </a:rPr>
              <a:t>For each step of these, we have industry leading offerings on Azure. </a:t>
            </a:r>
          </a:p>
          <a:p>
            <a:pPr fontAlgn="base"/>
            <a:endParaRPr lang="en-US" sz="1200" kern="1200">
              <a:solidFill>
                <a:schemeClr val="tx1"/>
              </a:solidFill>
              <a:effectLst/>
              <a:latin typeface="+mn-lt"/>
              <a:ea typeface="+mn-ea"/>
              <a:cs typeface="+mn-cs"/>
            </a:endParaRPr>
          </a:p>
        </p:txBody>
      </p:sp>
    </p:spTree>
    <p:extLst>
      <p:ext uri="{BB962C8B-B14F-4D97-AF65-F5344CB8AC3E}">
        <p14:creationId xmlns:p14="http://schemas.microsoft.com/office/powerpoint/2010/main" val="1638404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Data scientists spend a lot of time shaping data, figuring out which features are most relevant to their scenario, and figuring out which algorithm is best to solve their problem. </a:t>
            </a:r>
          </a:p>
          <a:p>
            <a:endParaRPr lang="en-GB" dirty="0"/>
          </a:p>
          <a:p>
            <a:r>
              <a:rPr lang="en-GB" dirty="0"/>
              <a:t>Test Scenario in Build is unit test</a:t>
            </a:r>
          </a:p>
          <a:p>
            <a:r>
              <a:rPr lang="en-GB" dirty="0"/>
              <a:t>Integration is E2E tests, testing complete application.</a:t>
            </a:r>
          </a:p>
          <a:p>
            <a:endParaRPr lang="en-GB" dirty="0"/>
          </a:p>
          <a:p>
            <a:r>
              <a:rPr lang="en-GB" dirty="0"/>
              <a:t>Challenges of ML in DevOps</a:t>
            </a:r>
          </a:p>
          <a:p>
            <a:pPr marL="171441" indent="-171441">
              <a:buFont typeface="Arial" panose="020B0604020202020204" pitchFamily="34" charset="0"/>
              <a:buChar char="•"/>
            </a:pPr>
            <a:r>
              <a:rPr lang="en-GB" dirty="0"/>
              <a:t>Testing of </a:t>
            </a:r>
            <a:r>
              <a:rPr lang="en-GB" dirty="0" err="1"/>
              <a:t>Stastical</a:t>
            </a:r>
            <a:r>
              <a:rPr lang="en-GB" dirty="0"/>
              <a:t> results – pick one (accuracy, f1 or other) and stick to it. Have goal to improve that metric. Second aspect is testing the dataset itself, have correct split between training and testing.</a:t>
            </a:r>
          </a:p>
          <a:p>
            <a:pPr marL="171441" indent="-171441">
              <a:buFont typeface="Arial" panose="020B0604020202020204" pitchFamily="34" charset="0"/>
              <a:buChar char="•"/>
            </a:pPr>
            <a:r>
              <a:rPr lang="en-GB" dirty="0"/>
              <a:t>In ML change in results can happen without change in code (</a:t>
            </a:r>
            <a:r>
              <a:rPr lang="en-GB" dirty="0" err="1"/>
              <a:t>eg.</a:t>
            </a:r>
            <a:r>
              <a:rPr lang="en-GB" dirty="0"/>
              <a:t> Retraining) and it should produce newer releases. </a:t>
            </a:r>
            <a:r>
              <a:rPr lang="en-GB" dirty="0" err="1"/>
              <a:t>Github</a:t>
            </a:r>
            <a:r>
              <a:rPr lang="en-GB" dirty="0"/>
              <a:t> can’t store datasets, so it has to be stored in a storage location.</a:t>
            </a:r>
          </a:p>
          <a:p>
            <a:pPr marL="171441" indent="-171441">
              <a:buFont typeface="Arial" panose="020B0604020202020204" pitchFamily="34" charset="0"/>
              <a:buChar char="•"/>
            </a:pPr>
            <a:r>
              <a:rPr lang="en-GB" dirty="0"/>
              <a:t>Time to train the classifier – Re-Training can take hours or days, can’t really train on each build, but have to do it nightly, weekly or biweekly.</a:t>
            </a:r>
          </a:p>
          <a:p>
            <a:pPr marL="171441" indent="-171441">
              <a:buFont typeface="Arial" panose="020B0604020202020204" pitchFamily="34" charset="0"/>
              <a:buChar char="•"/>
            </a:pPr>
            <a:r>
              <a:rPr lang="en-GB" dirty="0"/>
              <a:t>Architectural approaches – </a:t>
            </a:r>
          </a:p>
          <a:p>
            <a:pPr marL="628615" lvl="1" indent="-171441">
              <a:buFont typeface="Arial" panose="020B0604020202020204" pitchFamily="34" charset="0"/>
              <a:buChar char="•"/>
            </a:pPr>
            <a:r>
              <a:rPr lang="en-GB" dirty="0"/>
              <a:t>Include full processing into your CI/CD cycle. </a:t>
            </a:r>
          </a:p>
          <a:p>
            <a:pPr marL="628615" lvl="1" indent="-171441">
              <a:buFont typeface="Arial" panose="020B0604020202020204" pitchFamily="34" charset="0"/>
              <a:buChar char="•"/>
            </a:pPr>
            <a:r>
              <a:rPr lang="en-GB" dirty="0"/>
              <a:t>Carve out ML into a separate service, as different services can have different stack.</a:t>
            </a:r>
          </a:p>
          <a:p>
            <a:pPr marL="171441" indent="-171441">
              <a:buFont typeface="Arial" panose="020B0604020202020204" pitchFamily="34" charset="0"/>
              <a:buChar char="•"/>
            </a:pPr>
            <a:endParaRPr lang="en-GB" dirty="0"/>
          </a:p>
          <a:p>
            <a:pPr marL="171441" indent="-171441">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fld id="{723CB9BC-1358-8544-AE66-E329F5C66688}" type="slidenum">
              <a:rPr lang="en-US" smtClean="0"/>
              <a:t>9</a:t>
            </a:fld>
            <a:endParaRPr lang="en-US"/>
          </a:p>
        </p:txBody>
      </p:sp>
    </p:spTree>
    <p:extLst>
      <p:ext uri="{BB962C8B-B14F-4D97-AF65-F5344CB8AC3E}">
        <p14:creationId xmlns:p14="http://schemas.microsoft.com/office/powerpoint/2010/main" val="35969732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you want to prepare massive amounts of data, one of the best platforms is Azure </a:t>
            </a:r>
            <a:r>
              <a:rPr lang="en-US" err="1"/>
              <a:t>Databricks</a:t>
            </a:r>
            <a:r>
              <a:rPr lang="en-US"/>
              <a:t>.</a:t>
            </a:r>
          </a:p>
          <a:p>
            <a:r>
              <a:rPr lang="en-US"/>
              <a:t>It is an Apache Spark based analytics platform optimized for Azure.</a:t>
            </a:r>
          </a:p>
          <a:p>
            <a:r>
              <a:rPr lang="en-US"/>
              <a:t>It allows you to do distributed in-memory data transformation and analytics.</a:t>
            </a:r>
          </a:p>
          <a:p>
            <a:r>
              <a:rPr lang="en-US"/>
              <a:t>It has a rich interactive workspace and notebooks to do development.</a:t>
            </a:r>
          </a:p>
          <a:p>
            <a:r>
              <a:rPr lang="en-US"/>
              <a:t>And it has seamless integration with all key Azure data services, such as Azure Storage, databases and data warehouses.</a:t>
            </a: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Calibri"/>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3/4/19 8:25 AM</a:t>
            </a:fld>
            <a:endParaRPr kumimoji="0" lang="en-US" alt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alt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8833439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step 2 of Build &amp; Train, Azure Machine Learning is the way to go.</a:t>
            </a:r>
          </a:p>
          <a:p>
            <a:r>
              <a:rPr lang="en-US"/>
              <a:t>You can use frameworks and tools of your choice for ML.</a:t>
            </a:r>
          </a:p>
          <a:p>
            <a:r>
              <a:rPr lang="en-US"/>
              <a:t>You can run training and experimentation runs across large numbers of VMs on the cloud.</a:t>
            </a:r>
          </a:p>
          <a:p>
            <a:r>
              <a:rPr lang="en-US" sz="882" kern="1200">
                <a:solidFill>
                  <a:schemeClr val="tx1"/>
                </a:solidFill>
                <a:effectLst/>
                <a:latin typeface="Segoe UI Light" pitchFamily="34" charset="0"/>
                <a:ea typeface="+mn-ea"/>
                <a:cs typeface="+mn-cs"/>
              </a:rPr>
              <a:t>The Azure ML Python SDK provides a single control plane API to Provisioning Compute, Model Training, Model Deployment and Scoring entirely in Python. </a:t>
            </a:r>
            <a:endParaRPr lang="en-US"/>
          </a:p>
          <a:p>
            <a:r>
              <a:rPr lang="en-US"/>
              <a:t>Azure ML packages provide a </a:t>
            </a:r>
            <a:r>
              <a:rPr lang="en-US" sz="882" kern="1200">
                <a:solidFill>
                  <a:schemeClr val="tx1"/>
                </a:solidFill>
                <a:effectLst/>
                <a:latin typeface="Segoe UI Light" pitchFamily="34" charset="0"/>
                <a:ea typeface="+mn-ea"/>
                <a:cs typeface="+mn-cs"/>
              </a:rPr>
              <a:t>rich set of Python pip-installable extensions that simplify development.</a:t>
            </a:r>
          </a:p>
          <a:p>
            <a:r>
              <a:rPr lang="en-US" sz="882" kern="1200">
                <a:solidFill>
                  <a:schemeClr val="tx1"/>
                </a:solidFill>
                <a:effectLst/>
                <a:latin typeface="Segoe UI Light" pitchFamily="34" charset="0"/>
                <a:ea typeface="+mn-ea"/>
                <a:cs typeface="+mn-cs"/>
              </a:rPr>
              <a:t>It has </a:t>
            </a:r>
            <a:r>
              <a:rPr lang="en-US"/>
              <a:t>many pre-built features and easy to use libraries for common scenarios in computer vision, text analytics and forecasting.</a:t>
            </a:r>
          </a:p>
          <a:p>
            <a:endParaRPr lang="en-US"/>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Calibri"/>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3/4/19 8:25 AM</a:t>
            </a:fld>
            <a:endParaRPr kumimoji="0" lang="en-US" alt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alt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4073710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One of the unique differentiations of Azure ML is the ease of deployment.</a:t>
            </a:r>
          </a:p>
          <a:p>
            <a:r>
              <a:rPr lang="en-US" sz="1200" kern="1200">
                <a:solidFill>
                  <a:schemeClr val="tx1"/>
                </a:solidFill>
                <a:effectLst/>
                <a:latin typeface="+mn-lt"/>
                <a:ea typeface="+mn-ea"/>
                <a:cs typeface="+mn-cs"/>
              </a:rPr>
              <a:t>With one or two commands in Python, you can package up a model as a docker container.</a:t>
            </a:r>
          </a:p>
          <a:p>
            <a:r>
              <a:rPr lang="en-US" sz="1200" kern="1200">
                <a:solidFill>
                  <a:schemeClr val="tx1"/>
                </a:solidFill>
                <a:effectLst/>
                <a:latin typeface="+mn-lt"/>
                <a:ea typeface="+mn-ea"/>
                <a:cs typeface="+mn-cs"/>
              </a:rPr>
              <a:t>You can run these docker containers on AKS, Azure Batch, Azure IoT Edge for edge devices.</a:t>
            </a:r>
          </a:p>
          <a:p>
            <a:r>
              <a:rPr lang="en-US" sz="1200" kern="1200">
                <a:solidFill>
                  <a:schemeClr val="tx1"/>
                </a:solidFill>
                <a:effectLst/>
                <a:latin typeface="+mn-lt"/>
                <a:ea typeface="+mn-ea"/>
                <a:cs typeface="+mn-cs"/>
              </a:rPr>
              <a:t>Or any other container host.</a:t>
            </a:r>
          </a:p>
          <a:p>
            <a:r>
              <a:rPr lang="en-US" sz="1200" kern="1200">
                <a:solidFill>
                  <a:schemeClr val="tx1"/>
                </a:solidFill>
                <a:effectLst/>
                <a:latin typeface="+mn-lt"/>
                <a:ea typeface="+mn-ea"/>
                <a:cs typeface="+mn-cs"/>
              </a:rPr>
              <a:t>Your models are not tied to the cloud – you can take them anywhere – containerized and ready to deploy next to the applications.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kern="1200">
                <a:solidFill>
                  <a:schemeClr val="tx1"/>
                </a:solidFill>
                <a:effectLst/>
                <a:latin typeface="Segoe UI Light" pitchFamily="34" charset="0"/>
                <a:ea typeface="+mn-ea"/>
                <a:cs typeface="+mn-cs"/>
              </a:rPr>
              <a:t>Also, the Azure ML Model Management allows you to manage their models everywhere.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kern="1200">
                <a:solidFill>
                  <a:schemeClr val="tx1"/>
                </a:solidFill>
                <a:effectLst/>
                <a:latin typeface="Segoe UI Light" pitchFamily="34" charset="0"/>
                <a:ea typeface="+mn-ea"/>
                <a:cs typeface="+mn-cs"/>
              </a:rPr>
              <a:t>You can promote your best performing models into production and re-train them when their performance degrades.</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FCFD6A-4BD9-4516-9E31-F047A5C703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1444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prep needs to be versioned as part of training as well</a:t>
            </a:r>
          </a:p>
          <a:p>
            <a:r>
              <a:rPr lang="en-US" dirty="0"/>
              <a:t>Wrangling / training / inferencing </a:t>
            </a:r>
          </a:p>
          <a:p>
            <a:endParaRPr lang="en-US" dirty="0"/>
          </a:p>
          <a:p>
            <a:r>
              <a:rPr lang="en-US" dirty="0"/>
              <a:t>Ingress controller for routing</a:t>
            </a:r>
          </a:p>
          <a:p>
            <a:r>
              <a:rPr lang="en-US" dirty="0"/>
              <a:t>Traffic from k8s / </a:t>
            </a:r>
            <a:r>
              <a:rPr lang="en-US" dirty="0" err="1"/>
              <a:t>aml</a:t>
            </a:r>
            <a:r>
              <a:rPr lang="en-US" dirty="0"/>
              <a:t> is looking at </a:t>
            </a:r>
            <a:r>
              <a:rPr lang="en-US" dirty="0" err="1"/>
              <a:t>istio</a:t>
            </a:r>
            <a:endParaRPr lang="en-US" dirty="0"/>
          </a:p>
          <a:p>
            <a:endParaRPr lang="en-US" dirty="0"/>
          </a:p>
          <a:p>
            <a:r>
              <a:rPr lang="en-US" dirty="0" err="1"/>
              <a:t>Confuse.com</a:t>
            </a:r>
            <a:r>
              <a:rPr lang="en-US" dirty="0"/>
              <a:t> in UK</a:t>
            </a:r>
          </a:p>
        </p:txBody>
      </p:sp>
      <p:sp>
        <p:nvSpPr>
          <p:cNvPr id="4" name="Slide Number Placeholder 3"/>
          <p:cNvSpPr>
            <a:spLocks noGrp="1"/>
          </p:cNvSpPr>
          <p:nvPr>
            <p:ph type="sldNum" sz="quarter" idx="10"/>
          </p:nvPr>
        </p:nvSpPr>
        <p:spPr/>
        <p:txBody>
          <a:bodyPr/>
          <a:lstStyle/>
          <a:p>
            <a:fld id="{8691660A-2775-4B1A-B5A3-EE18F8382933}" type="slidenum">
              <a:rPr lang="en-US" smtClean="0"/>
              <a:t>14</a:t>
            </a:fld>
            <a:endParaRPr lang="en-US"/>
          </a:p>
        </p:txBody>
      </p:sp>
    </p:spTree>
    <p:extLst>
      <p:ext uri="{BB962C8B-B14F-4D97-AF65-F5344CB8AC3E}">
        <p14:creationId xmlns:p14="http://schemas.microsoft.com/office/powerpoint/2010/main" val="2240106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Make this slide animation.</a:t>
            </a:r>
          </a:p>
          <a:p>
            <a:pPr marL="342881" indent="-342881">
              <a:buFont typeface="+mj-lt"/>
              <a:buAutoNum type="arabicPeriod"/>
            </a:pPr>
            <a:endParaRPr lang="en-US"/>
          </a:p>
          <a:p>
            <a:pPr marL="342881" indent="-342881">
              <a:buFont typeface="+mj-lt"/>
              <a:buAutoNum type="arabicPeriod"/>
            </a:pPr>
            <a:r>
              <a:rPr lang="en-US"/>
              <a:t>Developer work on the IDE of their choice on the application code.</a:t>
            </a:r>
          </a:p>
          <a:p>
            <a:pPr marL="342881" indent="-342881">
              <a:buFont typeface="+mj-lt"/>
              <a:buAutoNum type="arabicPeriod"/>
            </a:pPr>
            <a:r>
              <a:rPr lang="en-US"/>
              <a:t>They commit the code to source control of their choice (VSTS has good support for various source controls)</a:t>
            </a:r>
          </a:p>
          <a:p>
            <a:pPr marL="342881" indent="-342881">
              <a:buFont typeface="+mj-lt"/>
              <a:buAutoNum type="arabicPeriod"/>
            </a:pPr>
            <a:r>
              <a:rPr lang="en-US"/>
              <a:t>Separately, Data scientist work on developing their model.</a:t>
            </a:r>
          </a:p>
          <a:p>
            <a:pPr marL="342881" indent="-342881">
              <a:buFont typeface="+mj-lt"/>
              <a:buAutoNum type="arabicPeriod"/>
            </a:pPr>
            <a:r>
              <a:rPr lang="en-US"/>
              <a:t>Once happy they publish the model to a model repository (we can extend this with Vienna)</a:t>
            </a:r>
          </a:p>
          <a:p>
            <a:pPr marL="342881" indent="-342881">
              <a:buFont typeface="+mj-lt"/>
              <a:buAutoNum type="arabicPeriod"/>
            </a:pPr>
            <a:r>
              <a:rPr lang="en-US"/>
              <a:t>A build is kicked off in VSTS based on the commit in GitHub.</a:t>
            </a:r>
          </a:p>
          <a:p>
            <a:pPr marL="342881" indent="-342881">
              <a:buFont typeface="+mj-lt"/>
              <a:buAutoNum type="arabicPeriod"/>
            </a:pPr>
            <a:r>
              <a:rPr lang="en-US"/>
              <a:t>VSTS Build pipeline pulls the latest model from Blob container (can be extended with Vienna Model Management Service) and creates a container.</a:t>
            </a:r>
          </a:p>
          <a:p>
            <a:pPr marL="342881" indent="-342881">
              <a:buFont typeface="+mj-lt"/>
              <a:buAutoNum type="arabicPeriod"/>
            </a:pPr>
            <a:r>
              <a:rPr lang="en-US"/>
              <a:t>VSTS pushes the image to private image repository in Azure Container Registry</a:t>
            </a:r>
          </a:p>
          <a:p>
            <a:pPr marL="342881" indent="-342881">
              <a:buFont typeface="+mj-lt"/>
              <a:buAutoNum type="arabicPeriod"/>
            </a:pPr>
            <a:r>
              <a:rPr lang="en-US"/>
              <a:t>On a set schedule (nightly), release pipeline is kicked off.</a:t>
            </a:r>
          </a:p>
          <a:p>
            <a:pPr marL="342881" indent="-342881">
              <a:buFont typeface="+mj-lt"/>
              <a:buAutoNum type="arabicPeriod"/>
            </a:pPr>
            <a:r>
              <a:rPr lang="en-US"/>
              <a:t>Latest image from ACR is pulled and deployed across Kubernetes cluster on ACS.</a:t>
            </a:r>
          </a:p>
          <a:p>
            <a:pPr marL="342881" indent="-342881">
              <a:buFont typeface="+mj-lt"/>
              <a:buAutoNum type="arabicPeriod"/>
            </a:pPr>
            <a:r>
              <a:rPr lang="en-US"/>
              <a:t>Users request for the app goes through DNS server.</a:t>
            </a:r>
          </a:p>
          <a:p>
            <a:pPr marL="342881" indent="-342881">
              <a:buFont typeface="+mj-lt"/>
              <a:buAutoNum type="arabicPeriod"/>
            </a:pPr>
            <a:r>
              <a:rPr lang="en-US"/>
              <a:t>DNS server passes the request to load balancer and sends the response back to user.</a:t>
            </a:r>
          </a:p>
          <a:p>
            <a:endParaRPr lang="en-GB"/>
          </a:p>
        </p:txBody>
      </p:sp>
      <p:sp>
        <p:nvSpPr>
          <p:cNvPr id="4" name="Slide Number Placeholder 3"/>
          <p:cNvSpPr>
            <a:spLocks noGrp="1"/>
          </p:cNvSpPr>
          <p:nvPr>
            <p:ph type="sldNum" sz="quarter" idx="10"/>
          </p:nvPr>
        </p:nvSpPr>
        <p:spPr/>
        <p:txBody>
          <a:bodyPr/>
          <a:lstStyle/>
          <a:p>
            <a:fld id="{723CB9BC-1358-8544-AE66-E329F5C66688}" type="slidenum">
              <a:rPr lang="en-US" smtClean="0"/>
              <a:t>15</a:t>
            </a:fld>
            <a:endParaRPr lang="en-US"/>
          </a:p>
        </p:txBody>
      </p:sp>
    </p:spTree>
    <p:extLst>
      <p:ext uri="{BB962C8B-B14F-4D97-AF65-F5344CB8AC3E}">
        <p14:creationId xmlns:p14="http://schemas.microsoft.com/office/powerpoint/2010/main" val="3327028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a:t>Most of the focus of enterprises has been around </a:t>
            </a:r>
          </a:p>
          <a:p>
            <a:pPr algn="just"/>
            <a:r>
              <a:rPr lang="en-US" sz="1200"/>
              <a:t>Model Source control</a:t>
            </a:r>
          </a:p>
          <a:p>
            <a:pPr algn="just"/>
            <a:r>
              <a:rPr lang="en-US" sz="1200"/>
              <a:t>Model Validation</a:t>
            </a:r>
          </a:p>
          <a:p>
            <a:pPr algn="just"/>
            <a:r>
              <a:rPr lang="en-US" sz="1200"/>
              <a:t>Model versioning and storage</a:t>
            </a:r>
          </a:p>
          <a:p>
            <a:pPr algn="just"/>
            <a:r>
              <a:rPr lang="en-US" sz="1200"/>
              <a:t>Model Deployment</a:t>
            </a:r>
          </a:p>
          <a:p>
            <a:pPr algn="just"/>
            <a:endParaRPr lang="en-US" sz="1200"/>
          </a:p>
          <a:p>
            <a:pPr algn="just"/>
            <a:r>
              <a:rPr lang="en-US" sz="1200"/>
              <a:t>There are various companies trying to solve this problem and making it easier for user.</a:t>
            </a:r>
          </a:p>
          <a:p>
            <a:pPr algn="just"/>
            <a:r>
              <a:rPr lang="en-US" sz="1200"/>
              <a:t>AWS </a:t>
            </a:r>
            <a:r>
              <a:rPr lang="en-US" sz="1200" err="1"/>
              <a:t>Sagemaker</a:t>
            </a:r>
            <a:r>
              <a:rPr lang="en-US" sz="1200"/>
              <a:t>, Azure ML, ML Flow etc.</a:t>
            </a:r>
          </a:p>
          <a:p>
            <a:pPr algn="just"/>
            <a:endParaRPr lang="en-US" sz="1200"/>
          </a:p>
          <a:p>
            <a:pPr algn="just"/>
            <a:r>
              <a:rPr lang="en-US" sz="1200"/>
              <a:t>TDSP provides a way for DS to work together, this is our effort to provide a way to include output from DS into enterprise AI development.</a:t>
            </a:r>
          </a:p>
          <a:p>
            <a:endParaRPr lang="en-GB"/>
          </a:p>
        </p:txBody>
      </p:sp>
      <p:sp>
        <p:nvSpPr>
          <p:cNvPr id="4" name="Slide Number Placeholder 3"/>
          <p:cNvSpPr>
            <a:spLocks noGrp="1"/>
          </p:cNvSpPr>
          <p:nvPr>
            <p:ph type="sldNum" sz="quarter" idx="10"/>
          </p:nvPr>
        </p:nvSpPr>
        <p:spPr/>
        <p:txBody>
          <a:bodyPr/>
          <a:lstStyle/>
          <a:p>
            <a:fld id="{723CB9BC-1358-8544-AE66-E329F5C66688}" type="slidenum">
              <a:rPr lang="en-US" smtClean="0"/>
              <a:t>16</a:t>
            </a:fld>
            <a:endParaRPr lang="en-US"/>
          </a:p>
        </p:txBody>
      </p:sp>
    </p:spTree>
    <p:extLst>
      <p:ext uri="{BB962C8B-B14F-4D97-AF65-F5344CB8AC3E}">
        <p14:creationId xmlns:p14="http://schemas.microsoft.com/office/powerpoint/2010/main" val="1535008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 to John </a:t>
            </a:r>
            <a:r>
              <a:rPr lang="en-US" err="1"/>
              <a:t>Ehringler’s</a:t>
            </a:r>
            <a:r>
              <a:rPr lang="en-US"/>
              <a:t> past presentation on Git with TDSP </a:t>
            </a:r>
          </a:p>
          <a:p>
            <a:r>
              <a:rPr lang="en-US">
                <a:hlinkClick r:id="rId3"/>
              </a:rPr>
              <a:t>https://microsoft.sharepoint.com/teams/Boston_Data_Science/Shared%20Documents/Forms/AllItems.aspx?viewpath=%2Fteams%2FBoston%5FData%5FScience%2FShared%20Documents%2FForms%2FAllItems%2Easpx&amp;id=%2Fteams%2FBoston%5FData%5FScience%2FShared%20Documents%2FTeam%2FTeam%20Danielle%2FTDSP%2FGit%20For%20TDSP%2Epptx&amp;parent=%2Fteams%2FBoston%5FData%5FScience%2FShared%20Documents%2FTeam%2FTeam%20Danielle%2FTDSP</a:t>
            </a:r>
            <a:endParaRPr lang="en-US">
              <a:cs typeface="Calibri"/>
              <a:hlinkClick r:id="rId3"/>
            </a:endParaRPr>
          </a:p>
          <a:p>
            <a:endParaRPr lang="en-US">
              <a:cs typeface="Calibri"/>
            </a:endParaRPr>
          </a:p>
        </p:txBody>
      </p:sp>
      <p:sp>
        <p:nvSpPr>
          <p:cNvPr id="4" name="Slide Number Placeholder 3"/>
          <p:cNvSpPr>
            <a:spLocks noGrp="1"/>
          </p:cNvSpPr>
          <p:nvPr>
            <p:ph type="sldNum" sz="quarter" idx="10"/>
          </p:nvPr>
        </p:nvSpPr>
        <p:spPr/>
        <p:txBody>
          <a:bodyPr/>
          <a:lstStyle/>
          <a:p>
            <a:fld id="{54AB371E-ABDE-47FC-B7C2-77DE31463C47}" type="slidenum">
              <a:rPr lang="en-US" smtClean="0"/>
              <a:t>24</a:t>
            </a:fld>
            <a:endParaRPr lang="en-US"/>
          </a:p>
        </p:txBody>
      </p:sp>
    </p:spTree>
    <p:extLst>
      <p:ext uri="{BB962C8B-B14F-4D97-AF65-F5344CB8AC3E}">
        <p14:creationId xmlns:p14="http://schemas.microsoft.com/office/powerpoint/2010/main" val="3548692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9D2FCC9-2ED6-40BE-B585-74722D74E16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39536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There are 5 parts of our Machine Learning portfolio:</a:t>
            </a:r>
          </a:p>
          <a:p>
            <a:pPr marL="171450" indent="-171450">
              <a:buFont typeface="Arial" panose="020B0604020202020204" pitchFamily="34" charset="0"/>
              <a:buChar char="•"/>
            </a:pPr>
            <a:r>
              <a:rPr lang="en-US" sz="1200" kern="1200">
                <a:solidFill>
                  <a:schemeClr val="tx1"/>
                </a:solidFill>
                <a:effectLst/>
                <a:latin typeface="+mn-lt"/>
                <a:ea typeface="+mn-ea"/>
                <a:cs typeface="+mn-cs"/>
              </a:rPr>
              <a:t>Pre-Trained AI Models to simplify solution development</a:t>
            </a:r>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Support for popular deep learning frameworks</a:t>
            </a:r>
          </a:p>
          <a:p>
            <a:pPr marL="171450" indent="-171450">
              <a:buFont typeface="Arial" panose="020B0604020202020204" pitchFamily="34" charset="0"/>
              <a:buChar char="•"/>
            </a:pPr>
            <a:r>
              <a:rPr lang="en-US" sz="1200" kern="1200">
                <a:solidFill>
                  <a:schemeClr val="tx1"/>
                </a:solidFill>
                <a:effectLst/>
                <a:latin typeface="+mn-lt"/>
                <a:ea typeface="+mn-ea"/>
                <a:cs typeface="+mn-cs"/>
              </a:rPr>
              <a:t>Productive services to empower data science and development teams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Powerful infrastructure to accelerate deep learning </a:t>
            </a:r>
          </a:p>
          <a:p>
            <a:pPr marL="171450" indent="-171450">
              <a:buFont typeface="Arial" panose="020B0604020202020204" pitchFamily="34" charset="0"/>
              <a:buChar char="•"/>
            </a:pPr>
            <a:r>
              <a:rPr lang="en-US" sz="1200" kern="1200">
                <a:solidFill>
                  <a:schemeClr val="tx1"/>
                </a:solidFill>
                <a:effectLst/>
                <a:latin typeface="+mn-lt"/>
                <a:ea typeface="+mn-ea"/>
                <a:cs typeface="+mn-cs"/>
              </a:rPr>
              <a:t>Flexible deployment options that span cloud, on-premises and even the edge</a:t>
            </a:r>
          </a:p>
          <a:p>
            <a:r>
              <a:rPr lang="en-US" sz="1200" kern="1200">
                <a:solidFill>
                  <a:schemeClr val="tx1"/>
                </a:solidFill>
                <a:effectLst/>
                <a:latin typeface="+mn-lt"/>
                <a:ea typeface="+mn-ea"/>
                <a:cs typeface="+mn-cs"/>
              </a:rPr>
              <a:t> </a:t>
            </a:r>
          </a:p>
          <a:p>
            <a:r>
              <a:rPr lang="en-US" sz="1200" i="1" kern="1200">
                <a:solidFill>
                  <a:schemeClr val="tx1"/>
                </a:solidFill>
                <a:effectLst/>
                <a:latin typeface="+mn-lt"/>
                <a:ea typeface="+mn-ea"/>
                <a:cs typeface="+mn-cs"/>
              </a:rPr>
              <a:t>We’ve already gone through Cognitive Services, so lets jump to the frameworks </a:t>
            </a: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3/4/19 8:25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5344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a:solidFill>
                  <a:schemeClr val="tx1"/>
                </a:solidFill>
                <a:effectLst/>
                <a:latin typeface="+mn-lt"/>
                <a:ea typeface="+mn-ea"/>
                <a:cs typeface="+mn-cs"/>
              </a:rPr>
              <a:t>Our approach to ML frameworks is simple. </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We give customers the flexibility to choose their deep learning framework, without getting locked one framework.</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To help with this we’ve created a community project in partnership with Facebook that allows customers to train in one framework and use another one for inference</a:t>
            </a:r>
          </a:p>
          <a:p>
            <a:r>
              <a:rPr lang="en-US" sz="1200" kern="1200">
                <a:solidFill>
                  <a:schemeClr val="tx1"/>
                </a:solidFill>
                <a:effectLst/>
                <a:latin typeface="+mn-lt"/>
                <a:ea typeface="+mn-ea"/>
                <a:cs typeface="+mn-cs"/>
              </a:rPr>
              <a:t> </a:t>
            </a:r>
          </a:p>
          <a:p>
            <a:r>
              <a:rPr lang="en-US" sz="1200" i="1" kern="1200">
                <a:solidFill>
                  <a:schemeClr val="tx1"/>
                </a:solidFill>
                <a:effectLst/>
                <a:latin typeface="+mn-lt"/>
                <a:ea typeface="+mn-ea"/>
                <a:cs typeface="+mn-cs"/>
              </a:rPr>
              <a:t>Now, let me move to the ML services on Azure</a:t>
            </a: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3/4/19 8:25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6308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36CA8-00E5-43A2-B566-2BA6B256A4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5773859-AD8E-40BF-98B8-59FD8F3FFC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115702-25BF-497A-A324-BD69A20C457E}"/>
              </a:ext>
            </a:extLst>
          </p:cNvPr>
          <p:cNvSpPr>
            <a:spLocks noGrp="1"/>
          </p:cNvSpPr>
          <p:nvPr>
            <p:ph type="dt" sz="half" idx="10"/>
          </p:nvPr>
        </p:nvSpPr>
        <p:spPr/>
        <p:txBody>
          <a:bodyPr/>
          <a:lstStyle/>
          <a:p>
            <a:fld id="{8C1C4947-DBC2-455C-BED1-6DCD1945D7E1}" type="datetimeFigureOut">
              <a:rPr lang="en-US" smtClean="0"/>
              <a:t>3/4/19</a:t>
            </a:fld>
            <a:endParaRPr lang="en-US"/>
          </a:p>
        </p:txBody>
      </p:sp>
      <p:sp>
        <p:nvSpPr>
          <p:cNvPr id="5" name="Footer Placeholder 4">
            <a:extLst>
              <a:ext uri="{FF2B5EF4-FFF2-40B4-BE49-F238E27FC236}">
                <a16:creationId xmlns:a16="http://schemas.microsoft.com/office/drawing/2014/main" id="{A967CC99-5B51-41DA-A1B3-B85CC3A3A8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6A6B3A-6FE8-4D41-AB7F-655F59865816}"/>
              </a:ext>
            </a:extLst>
          </p:cNvPr>
          <p:cNvSpPr>
            <a:spLocks noGrp="1"/>
          </p:cNvSpPr>
          <p:nvPr>
            <p:ph type="sldNum" sz="quarter" idx="12"/>
          </p:nvPr>
        </p:nvSpPr>
        <p:spPr/>
        <p:txBody>
          <a:bodyPr/>
          <a:lstStyle/>
          <a:p>
            <a:fld id="{0AF47A22-07E6-4B2B-9A44-C2D8661BF617}" type="slidenum">
              <a:rPr lang="en-US" smtClean="0"/>
              <a:t>‹#›</a:t>
            </a:fld>
            <a:endParaRPr lang="en-US"/>
          </a:p>
        </p:txBody>
      </p:sp>
    </p:spTree>
    <p:extLst>
      <p:ext uri="{BB962C8B-B14F-4D97-AF65-F5344CB8AC3E}">
        <p14:creationId xmlns:p14="http://schemas.microsoft.com/office/powerpoint/2010/main" val="3516132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93AD6-82D9-4683-8756-33470066AA2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3BCD847-BF9F-44FB-A391-4E927A97583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916299-91B1-4708-8852-9BF7983713E9}"/>
              </a:ext>
            </a:extLst>
          </p:cNvPr>
          <p:cNvSpPr>
            <a:spLocks noGrp="1"/>
          </p:cNvSpPr>
          <p:nvPr>
            <p:ph type="dt" sz="half" idx="10"/>
          </p:nvPr>
        </p:nvSpPr>
        <p:spPr/>
        <p:txBody>
          <a:bodyPr/>
          <a:lstStyle/>
          <a:p>
            <a:fld id="{8C1C4947-DBC2-455C-BED1-6DCD1945D7E1}" type="datetimeFigureOut">
              <a:rPr lang="en-US" smtClean="0"/>
              <a:t>3/4/19</a:t>
            </a:fld>
            <a:endParaRPr lang="en-US"/>
          </a:p>
        </p:txBody>
      </p:sp>
      <p:sp>
        <p:nvSpPr>
          <p:cNvPr id="5" name="Footer Placeholder 4">
            <a:extLst>
              <a:ext uri="{FF2B5EF4-FFF2-40B4-BE49-F238E27FC236}">
                <a16:creationId xmlns:a16="http://schemas.microsoft.com/office/drawing/2014/main" id="{5C9BB95D-3283-4ECE-B2D9-AB9B4931BD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0FF8C9-818A-4F6B-83E7-59ED92487F24}"/>
              </a:ext>
            </a:extLst>
          </p:cNvPr>
          <p:cNvSpPr>
            <a:spLocks noGrp="1"/>
          </p:cNvSpPr>
          <p:nvPr>
            <p:ph type="sldNum" sz="quarter" idx="12"/>
          </p:nvPr>
        </p:nvSpPr>
        <p:spPr/>
        <p:txBody>
          <a:bodyPr/>
          <a:lstStyle/>
          <a:p>
            <a:fld id="{0AF47A22-07E6-4B2B-9A44-C2D8661BF617}" type="slidenum">
              <a:rPr lang="en-US" smtClean="0"/>
              <a:t>‹#›</a:t>
            </a:fld>
            <a:endParaRPr lang="en-US"/>
          </a:p>
        </p:txBody>
      </p:sp>
    </p:spTree>
    <p:extLst>
      <p:ext uri="{BB962C8B-B14F-4D97-AF65-F5344CB8AC3E}">
        <p14:creationId xmlns:p14="http://schemas.microsoft.com/office/powerpoint/2010/main" val="335801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3D9C24-FDE7-411C-A022-B09F3D8ACF5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FED4003-DB05-47B8-924D-3FD8B19726C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87D69F-8765-4A1C-8668-30D24E7FBF90}"/>
              </a:ext>
            </a:extLst>
          </p:cNvPr>
          <p:cNvSpPr>
            <a:spLocks noGrp="1"/>
          </p:cNvSpPr>
          <p:nvPr>
            <p:ph type="dt" sz="half" idx="10"/>
          </p:nvPr>
        </p:nvSpPr>
        <p:spPr/>
        <p:txBody>
          <a:bodyPr/>
          <a:lstStyle/>
          <a:p>
            <a:fld id="{8C1C4947-DBC2-455C-BED1-6DCD1945D7E1}" type="datetimeFigureOut">
              <a:rPr lang="en-US" smtClean="0"/>
              <a:t>3/4/19</a:t>
            </a:fld>
            <a:endParaRPr lang="en-US"/>
          </a:p>
        </p:txBody>
      </p:sp>
      <p:sp>
        <p:nvSpPr>
          <p:cNvPr id="5" name="Footer Placeholder 4">
            <a:extLst>
              <a:ext uri="{FF2B5EF4-FFF2-40B4-BE49-F238E27FC236}">
                <a16:creationId xmlns:a16="http://schemas.microsoft.com/office/drawing/2014/main" id="{182E5BE4-18E2-486E-B4C6-D913E7A086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C49C05-AB6F-49C1-A6EB-67F664EFA0CD}"/>
              </a:ext>
            </a:extLst>
          </p:cNvPr>
          <p:cNvSpPr>
            <a:spLocks noGrp="1"/>
          </p:cNvSpPr>
          <p:nvPr>
            <p:ph type="sldNum" sz="quarter" idx="12"/>
          </p:nvPr>
        </p:nvSpPr>
        <p:spPr/>
        <p:txBody>
          <a:bodyPr/>
          <a:lstStyle/>
          <a:p>
            <a:fld id="{0AF47A22-07E6-4B2B-9A44-C2D8661BF617}" type="slidenum">
              <a:rPr lang="en-US" smtClean="0"/>
              <a:t>‹#›</a:t>
            </a:fld>
            <a:endParaRPr lang="en-US"/>
          </a:p>
        </p:txBody>
      </p:sp>
    </p:spTree>
    <p:extLst>
      <p:ext uri="{BB962C8B-B14F-4D97-AF65-F5344CB8AC3E}">
        <p14:creationId xmlns:p14="http://schemas.microsoft.com/office/powerpoint/2010/main" val="24206770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748068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00924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Only st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0DDC16-BBB9-486F-A6F2-9C2AED9A5532}"/>
              </a:ext>
            </a:extLst>
          </p:cNvPr>
          <p:cNvSpPr/>
          <p:nvPr userDrawn="1"/>
        </p:nvSpPr>
        <p:spPr>
          <a:xfrm>
            <a:off x="-1" y="-7783"/>
            <a:ext cx="6096000" cy="6865783"/>
          </a:xfrm>
          <a:prstGeom prst="rect">
            <a:avLst/>
          </a:prstGeom>
          <a:solidFill>
            <a:schemeClr val="tx2">
              <a:alpha val="7000"/>
            </a:schemeClr>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69240" y="289513"/>
            <a:ext cx="5602653" cy="899665"/>
          </a:xfrm>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197299331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3CCA8-E87F-4798-B72C-E486F4AF16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57D5BD-0153-4CD4-965B-F8DCBF2659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1B1FA9-D132-4071-A269-9A42DF74970F}"/>
              </a:ext>
            </a:extLst>
          </p:cNvPr>
          <p:cNvSpPr>
            <a:spLocks noGrp="1"/>
          </p:cNvSpPr>
          <p:nvPr>
            <p:ph type="dt" sz="half" idx="10"/>
          </p:nvPr>
        </p:nvSpPr>
        <p:spPr/>
        <p:txBody>
          <a:bodyPr/>
          <a:lstStyle/>
          <a:p>
            <a:fld id="{8C1C4947-DBC2-455C-BED1-6DCD1945D7E1}" type="datetimeFigureOut">
              <a:rPr lang="en-US" smtClean="0"/>
              <a:t>3/4/19</a:t>
            </a:fld>
            <a:endParaRPr lang="en-US"/>
          </a:p>
        </p:txBody>
      </p:sp>
      <p:sp>
        <p:nvSpPr>
          <p:cNvPr id="5" name="Footer Placeholder 4">
            <a:extLst>
              <a:ext uri="{FF2B5EF4-FFF2-40B4-BE49-F238E27FC236}">
                <a16:creationId xmlns:a16="http://schemas.microsoft.com/office/drawing/2014/main" id="{A1522769-879B-455A-9BB9-11BCF379BF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075FFC-7F77-4232-8A5F-4590F97AD795}"/>
              </a:ext>
            </a:extLst>
          </p:cNvPr>
          <p:cNvSpPr>
            <a:spLocks noGrp="1"/>
          </p:cNvSpPr>
          <p:nvPr>
            <p:ph type="sldNum" sz="quarter" idx="12"/>
          </p:nvPr>
        </p:nvSpPr>
        <p:spPr/>
        <p:txBody>
          <a:bodyPr/>
          <a:lstStyle/>
          <a:p>
            <a:fld id="{0AF47A22-07E6-4B2B-9A44-C2D8661BF617}" type="slidenum">
              <a:rPr lang="en-US" smtClean="0"/>
              <a:t>‹#›</a:t>
            </a:fld>
            <a:endParaRPr lang="en-US"/>
          </a:p>
        </p:txBody>
      </p:sp>
    </p:spTree>
    <p:extLst>
      <p:ext uri="{BB962C8B-B14F-4D97-AF65-F5344CB8AC3E}">
        <p14:creationId xmlns:p14="http://schemas.microsoft.com/office/powerpoint/2010/main" val="4235487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6ADBB-EEA7-4A40-90A8-A1F2FD3EBC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8E4F2C8-1315-4A4E-83F0-C78079354C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7EE1A59-AA8D-47A2-A238-C680658D859D}"/>
              </a:ext>
            </a:extLst>
          </p:cNvPr>
          <p:cNvSpPr>
            <a:spLocks noGrp="1"/>
          </p:cNvSpPr>
          <p:nvPr>
            <p:ph type="dt" sz="half" idx="10"/>
          </p:nvPr>
        </p:nvSpPr>
        <p:spPr/>
        <p:txBody>
          <a:bodyPr/>
          <a:lstStyle/>
          <a:p>
            <a:fld id="{8C1C4947-DBC2-455C-BED1-6DCD1945D7E1}" type="datetimeFigureOut">
              <a:rPr lang="en-US" smtClean="0"/>
              <a:t>3/4/19</a:t>
            </a:fld>
            <a:endParaRPr lang="en-US"/>
          </a:p>
        </p:txBody>
      </p:sp>
      <p:sp>
        <p:nvSpPr>
          <p:cNvPr id="5" name="Footer Placeholder 4">
            <a:extLst>
              <a:ext uri="{FF2B5EF4-FFF2-40B4-BE49-F238E27FC236}">
                <a16:creationId xmlns:a16="http://schemas.microsoft.com/office/drawing/2014/main" id="{5E09E637-22E8-46F3-BF6F-E30B4B18C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E7AEC9-822D-4B10-A2D3-1112B037383D}"/>
              </a:ext>
            </a:extLst>
          </p:cNvPr>
          <p:cNvSpPr>
            <a:spLocks noGrp="1"/>
          </p:cNvSpPr>
          <p:nvPr>
            <p:ph type="sldNum" sz="quarter" idx="12"/>
          </p:nvPr>
        </p:nvSpPr>
        <p:spPr/>
        <p:txBody>
          <a:bodyPr/>
          <a:lstStyle/>
          <a:p>
            <a:fld id="{0AF47A22-07E6-4B2B-9A44-C2D8661BF617}" type="slidenum">
              <a:rPr lang="en-US" smtClean="0"/>
              <a:t>‹#›</a:t>
            </a:fld>
            <a:endParaRPr lang="en-US"/>
          </a:p>
        </p:txBody>
      </p:sp>
    </p:spTree>
    <p:extLst>
      <p:ext uri="{BB962C8B-B14F-4D97-AF65-F5344CB8AC3E}">
        <p14:creationId xmlns:p14="http://schemas.microsoft.com/office/powerpoint/2010/main" val="1198366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68A58-8342-4334-8F2A-CDDD967166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10F1B9-889E-4C3B-894B-DC9850EF8C4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6F8CE6D-19F4-42B7-AF82-4AABD77DD78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2B59D98-3FAF-4C5A-B0A4-7DEAF17B2EA5}"/>
              </a:ext>
            </a:extLst>
          </p:cNvPr>
          <p:cNvSpPr>
            <a:spLocks noGrp="1"/>
          </p:cNvSpPr>
          <p:nvPr>
            <p:ph type="dt" sz="half" idx="10"/>
          </p:nvPr>
        </p:nvSpPr>
        <p:spPr/>
        <p:txBody>
          <a:bodyPr/>
          <a:lstStyle/>
          <a:p>
            <a:fld id="{8C1C4947-DBC2-455C-BED1-6DCD1945D7E1}" type="datetimeFigureOut">
              <a:rPr lang="en-US" smtClean="0"/>
              <a:t>3/4/19</a:t>
            </a:fld>
            <a:endParaRPr lang="en-US"/>
          </a:p>
        </p:txBody>
      </p:sp>
      <p:sp>
        <p:nvSpPr>
          <p:cNvPr id="6" name="Footer Placeholder 5">
            <a:extLst>
              <a:ext uri="{FF2B5EF4-FFF2-40B4-BE49-F238E27FC236}">
                <a16:creationId xmlns:a16="http://schemas.microsoft.com/office/drawing/2014/main" id="{AB69E755-1B7C-4080-A185-7A3891B8D8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29EB0A-0A23-4C6A-9AEA-E80D0ABB5A13}"/>
              </a:ext>
            </a:extLst>
          </p:cNvPr>
          <p:cNvSpPr>
            <a:spLocks noGrp="1"/>
          </p:cNvSpPr>
          <p:nvPr>
            <p:ph type="sldNum" sz="quarter" idx="12"/>
          </p:nvPr>
        </p:nvSpPr>
        <p:spPr/>
        <p:txBody>
          <a:bodyPr/>
          <a:lstStyle/>
          <a:p>
            <a:fld id="{0AF47A22-07E6-4B2B-9A44-C2D8661BF617}" type="slidenum">
              <a:rPr lang="en-US" smtClean="0"/>
              <a:t>‹#›</a:t>
            </a:fld>
            <a:endParaRPr lang="en-US"/>
          </a:p>
        </p:txBody>
      </p:sp>
    </p:spTree>
    <p:extLst>
      <p:ext uri="{BB962C8B-B14F-4D97-AF65-F5344CB8AC3E}">
        <p14:creationId xmlns:p14="http://schemas.microsoft.com/office/powerpoint/2010/main" val="3795779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C3727-4B5C-4E1D-8CD3-3A00DB9540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89582F-402D-4D0C-A83F-A67F5CBCF8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718CCC9-3C2A-4430-8164-A35840625C9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4B23DD3-38E2-42C6-8290-69D939310B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BBD90D4-5DB4-49E8-9B35-51113DC777F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8312C7-5DCD-4127-BED8-1FDB55DAB910}"/>
              </a:ext>
            </a:extLst>
          </p:cNvPr>
          <p:cNvSpPr>
            <a:spLocks noGrp="1"/>
          </p:cNvSpPr>
          <p:nvPr>
            <p:ph type="dt" sz="half" idx="10"/>
          </p:nvPr>
        </p:nvSpPr>
        <p:spPr/>
        <p:txBody>
          <a:bodyPr/>
          <a:lstStyle/>
          <a:p>
            <a:fld id="{8C1C4947-DBC2-455C-BED1-6DCD1945D7E1}" type="datetimeFigureOut">
              <a:rPr lang="en-US" smtClean="0"/>
              <a:t>3/4/19</a:t>
            </a:fld>
            <a:endParaRPr lang="en-US"/>
          </a:p>
        </p:txBody>
      </p:sp>
      <p:sp>
        <p:nvSpPr>
          <p:cNvPr id="8" name="Footer Placeholder 7">
            <a:extLst>
              <a:ext uri="{FF2B5EF4-FFF2-40B4-BE49-F238E27FC236}">
                <a16:creationId xmlns:a16="http://schemas.microsoft.com/office/drawing/2014/main" id="{2D71F750-11CD-4AF9-93E1-1B8D3CF3E3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B3F8BA-5AD4-43D4-857A-1085ED9A17FA}"/>
              </a:ext>
            </a:extLst>
          </p:cNvPr>
          <p:cNvSpPr>
            <a:spLocks noGrp="1"/>
          </p:cNvSpPr>
          <p:nvPr>
            <p:ph type="sldNum" sz="quarter" idx="12"/>
          </p:nvPr>
        </p:nvSpPr>
        <p:spPr/>
        <p:txBody>
          <a:bodyPr/>
          <a:lstStyle/>
          <a:p>
            <a:fld id="{0AF47A22-07E6-4B2B-9A44-C2D8661BF617}" type="slidenum">
              <a:rPr lang="en-US" smtClean="0"/>
              <a:t>‹#›</a:t>
            </a:fld>
            <a:endParaRPr lang="en-US"/>
          </a:p>
        </p:txBody>
      </p:sp>
    </p:spTree>
    <p:extLst>
      <p:ext uri="{BB962C8B-B14F-4D97-AF65-F5344CB8AC3E}">
        <p14:creationId xmlns:p14="http://schemas.microsoft.com/office/powerpoint/2010/main" val="21361751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ED747-5CC3-4ECD-A538-9F717A76943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5DF535-9EC9-4C90-AE6C-8F54BD7EEFF0}"/>
              </a:ext>
            </a:extLst>
          </p:cNvPr>
          <p:cNvSpPr>
            <a:spLocks noGrp="1"/>
          </p:cNvSpPr>
          <p:nvPr>
            <p:ph type="dt" sz="half" idx="10"/>
          </p:nvPr>
        </p:nvSpPr>
        <p:spPr/>
        <p:txBody>
          <a:bodyPr/>
          <a:lstStyle/>
          <a:p>
            <a:fld id="{8C1C4947-DBC2-455C-BED1-6DCD1945D7E1}" type="datetimeFigureOut">
              <a:rPr lang="en-US" smtClean="0"/>
              <a:t>3/4/19</a:t>
            </a:fld>
            <a:endParaRPr lang="en-US"/>
          </a:p>
        </p:txBody>
      </p:sp>
      <p:sp>
        <p:nvSpPr>
          <p:cNvPr id="4" name="Footer Placeholder 3">
            <a:extLst>
              <a:ext uri="{FF2B5EF4-FFF2-40B4-BE49-F238E27FC236}">
                <a16:creationId xmlns:a16="http://schemas.microsoft.com/office/drawing/2014/main" id="{B6E1CDEE-449F-4951-B8F1-06DE3D96BA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479EF23-3980-4C0B-9645-C3A1C210CFAD}"/>
              </a:ext>
            </a:extLst>
          </p:cNvPr>
          <p:cNvSpPr>
            <a:spLocks noGrp="1"/>
          </p:cNvSpPr>
          <p:nvPr>
            <p:ph type="sldNum" sz="quarter" idx="12"/>
          </p:nvPr>
        </p:nvSpPr>
        <p:spPr/>
        <p:txBody>
          <a:bodyPr/>
          <a:lstStyle/>
          <a:p>
            <a:fld id="{0AF47A22-07E6-4B2B-9A44-C2D8661BF617}" type="slidenum">
              <a:rPr lang="en-US" smtClean="0"/>
              <a:t>‹#›</a:t>
            </a:fld>
            <a:endParaRPr lang="en-US"/>
          </a:p>
        </p:txBody>
      </p:sp>
    </p:spTree>
    <p:extLst>
      <p:ext uri="{BB962C8B-B14F-4D97-AF65-F5344CB8AC3E}">
        <p14:creationId xmlns:p14="http://schemas.microsoft.com/office/powerpoint/2010/main" val="1268139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2DA0C2-FC52-4FB2-9FCB-F7267B8CCD72}"/>
              </a:ext>
            </a:extLst>
          </p:cNvPr>
          <p:cNvSpPr>
            <a:spLocks noGrp="1"/>
          </p:cNvSpPr>
          <p:nvPr>
            <p:ph type="dt" sz="half" idx="10"/>
          </p:nvPr>
        </p:nvSpPr>
        <p:spPr/>
        <p:txBody>
          <a:bodyPr/>
          <a:lstStyle/>
          <a:p>
            <a:fld id="{8C1C4947-DBC2-455C-BED1-6DCD1945D7E1}" type="datetimeFigureOut">
              <a:rPr lang="en-US" smtClean="0"/>
              <a:t>3/4/19</a:t>
            </a:fld>
            <a:endParaRPr lang="en-US"/>
          </a:p>
        </p:txBody>
      </p:sp>
      <p:sp>
        <p:nvSpPr>
          <p:cNvPr id="3" name="Footer Placeholder 2">
            <a:extLst>
              <a:ext uri="{FF2B5EF4-FFF2-40B4-BE49-F238E27FC236}">
                <a16:creationId xmlns:a16="http://schemas.microsoft.com/office/drawing/2014/main" id="{21F5FBBB-09BA-4E37-9FA3-FA14900381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4E8101B-252F-44A8-9792-9213183FA113}"/>
              </a:ext>
            </a:extLst>
          </p:cNvPr>
          <p:cNvSpPr>
            <a:spLocks noGrp="1"/>
          </p:cNvSpPr>
          <p:nvPr>
            <p:ph type="sldNum" sz="quarter" idx="12"/>
          </p:nvPr>
        </p:nvSpPr>
        <p:spPr/>
        <p:txBody>
          <a:bodyPr/>
          <a:lstStyle/>
          <a:p>
            <a:fld id="{0AF47A22-07E6-4B2B-9A44-C2D8661BF617}" type="slidenum">
              <a:rPr lang="en-US" smtClean="0"/>
              <a:t>‹#›</a:t>
            </a:fld>
            <a:endParaRPr lang="en-US"/>
          </a:p>
        </p:txBody>
      </p:sp>
    </p:spTree>
    <p:extLst>
      <p:ext uri="{BB962C8B-B14F-4D97-AF65-F5344CB8AC3E}">
        <p14:creationId xmlns:p14="http://schemas.microsoft.com/office/powerpoint/2010/main" val="2314556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331D1-EDCE-4DEB-860E-FB510467F2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547DF31-DF33-4E27-8779-117E85A6E9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968C29-111A-4548-93EB-0FFE836D7D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D75189B-6FE2-40A7-B585-098E210B14F0}"/>
              </a:ext>
            </a:extLst>
          </p:cNvPr>
          <p:cNvSpPr>
            <a:spLocks noGrp="1"/>
          </p:cNvSpPr>
          <p:nvPr>
            <p:ph type="dt" sz="half" idx="10"/>
          </p:nvPr>
        </p:nvSpPr>
        <p:spPr/>
        <p:txBody>
          <a:bodyPr/>
          <a:lstStyle/>
          <a:p>
            <a:fld id="{8C1C4947-DBC2-455C-BED1-6DCD1945D7E1}" type="datetimeFigureOut">
              <a:rPr lang="en-US" smtClean="0"/>
              <a:t>3/4/19</a:t>
            </a:fld>
            <a:endParaRPr lang="en-US"/>
          </a:p>
        </p:txBody>
      </p:sp>
      <p:sp>
        <p:nvSpPr>
          <p:cNvPr id="6" name="Footer Placeholder 5">
            <a:extLst>
              <a:ext uri="{FF2B5EF4-FFF2-40B4-BE49-F238E27FC236}">
                <a16:creationId xmlns:a16="http://schemas.microsoft.com/office/drawing/2014/main" id="{6E500651-EB0D-42DA-87EB-1BF67B3176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478B1-C062-4EA6-9F27-F15577225C64}"/>
              </a:ext>
            </a:extLst>
          </p:cNvPr>
          <p:cNvSpPr>
            <a:spLocks noGrp="1"/>
          </p:cNvSpPr>
          <p:nvPr>
            <p:ph type="sldNum" sz="quarter" idx="12"/>
          </p:nvPr>
        </p:nvSpPr>
        <p:spPr/>
        <p:txBody>
          <a:bodyPr/>
          <a:lstStyle/>
          <a:p>
            <a:fld id="{0AF47A22-07E6-4B2B-9A44-C2D8661BF617}" type="slidenum">
              <a:rPr lang="en-US" smtClean="0"/>
              <a:t>‹#›</a:t>
            </a:fld>
            <a:endParaRPr lang="en-US"/>
          </a:p>
        </p:txBody>
      </p:sp>
    </p:spTree>
    <p:extLst>
      <p:ext uri="{BB962C8B-B14F-4D97-AF65-F5344CB8AC3E}">
        <p14:creationId xmlns:p14="http://schemas.microsoft.com/office/powerpoint/2010/main" val="3878122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756F3-C30F-44A4-B7A5-F1EE6B033D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1994A76-D2CB-4D7F-845C-72E0F5F406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3ADE4AD-35BC-4B73-B089-4B5B910CC3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A3A7CAC-C0CD-436F-9CE9-D9C56CBB6AA1}"/>
              </a:ext>
            </a:extLst>
          </p:cNvPr>
          <p:cNvSpPr>
            <a:spLocks noGrp="1"/>
          </p:cNvSpPr>
          <p:nvPr>
            <p:ph type="dt" sz="half" idx="10"/>
          </p:nvPr>
        </p:nvSpPr>
        <p:spPr/>
        <p:txBody>
          <a:bodyPr/>
          <a:lstStyle/>
          <a:p>
            <a:fld id="{8C1C4947-DBC2-455C-BED1-6DCD1945D7E1}" type="datetimeFigureOut">
              <a:rPr lang="en-US" smtClean="0"/>
              <a:t>3/4/19</a:t>
            </a:fld>
            <a:endParaRPr lang="en-US"/>
          </a:p>
        </p:txBody>
      </p:sp>
      <p:sp>
        <p:nvSpPr>
          <p:cNvPr id="6" name="Footer Placeholder 5">
            <a:extLst>
              <a:ext uri="{FF2B5EF4-FFF2-40B4-BE49-F238E27FC236}">
                <a16:creationId xmlns:a16="http://schemas.microsoft.com/office/drawing/2014/main" id="{0229531C-C8FC-498E-BEEB-3D7A8504D9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7BFDC6-D9DE-4E90-899C-FE65A0A078E6}"/>
              </a:ext>
            </a:extLst>
          </p:cNvPr>
          <p:cNvSpPr>
            <a:spLocks noGrp="1"/>
          </p:cNvSpPr>
          <p:nvPr>
            <p:ph type="sldNum" sz="quarter" idx="12"/>
          </p:nvPr>
        </p:nvSpPr>
        <p:spPr/>
        <p:txBody>
          <a:bodyPr/>
          <a:lstStyle/>
          <a:p>
            <a:fld id="{0AF47A22-07E6-4B2B-9A44-C2D8661BF617}" type="slidenum">
              <a:rPr lang="en-US" smtClean="0"/>
              <a:t>‹#›</a:t>
            </a:fld>
            <a:endParaRPr lang="en-US"/>
          </a:p>
        </p:txBody>
      </p:sp>
    </p:spTree>
    <p:extLst>
      <p:ext uri="{BB962C8B-B14F-4D97-AF65-F5344CB8AC3E}">
        <p14:creationId xmlns:p14="http://schemas.microsoft.com/office/powerpoint/2010/main" val="374243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D2DB75-9495-4026-AD25-7B2BA474BE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97AC6A-6050-4D66-B380-28F070DC39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1B17D0-F0D1-490F-959B-A4F29A5618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1C4947-DBC2-455C-BED1-6DCD1945D7E1}" type="datetimeFigureOut">
              <a:rPr lang="en-US" smtClean="0"/>
              <a:t>3/4/19</a:t>
            </a:fld>
            <a:endParaRPr lang="en-US"/>
          </a:p>
        </p:txBody>
      </p:sp>
      <p:sp>
        <p:nvSpPr>
          <p:cNvPr id="5" name="Footer Placeholder 4">
            <a:extLst>
              <a:ext uri="{FF2B5EF4-FFF2-40B4-BE49-F238E27FC236}">
                <a16:creationId xmlns:a16="http://schemas.microsoft.com/office/drawing/2014/main" id="{A8FEE118-BA18-427E-807E-8022C07839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120355-E45B-4F2D-B982-14C72FB33B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F47A22-07E6-4B2B-9A44-C2D8661BF617}" type="slidenum">
              <a:rPr lang="en-US" smtClean="0"/>
              <a:t>‹#›</a:t>
            </a:fld>
            <a:endParaRPr lang="en-US"/>
          </a:p>
        </p:txBody>
      </p:sp>
    </p:spTree>
    <p:extLst>
      <p:ext uri="{BB962C8B-B14F-4D97-AF65-F5344CB8AC3E}">
        <p14:creationId xmlns:p14="http://schemas.microsoft.com/office/powerpoint/2010/main" val="33455653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17.png"/><Relationship Id="rId7" Type="http://schemas.openxmlformats.org/officeDocument/2006/relationships/image" Target="../media/image21.tiff"/><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notesSlide" Target="../notesSlides/notesSlide4.xml"/><Relationship Id="rId16"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jpeg"/><Relationship Id="rId10" Type="http://schemas.openxmlformats.org/officeDocument/2006/relationships/image" Target="../media/image24.jpg"/><Relationship Id="rId19" Type="http://schemas.openxmlformats.org/officeDocument/2006/relationships/image" Target="../media/image33.png"/><Relationship Id="rId4" Type="http://schemas.openxmlformats.org/officeDocument/2006/relationships/image" Target="../media/image18.png"/><Relationship Id="rId9" Type="http://schemas.openxmlformats.org/officeDocument/2006/relationships/image" Target="../media/image23.jpeg"/><Relationship Id="rId1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hyperlink" Target="https://aidemos.visualstudio.com/DevOps%20for%20AI%20-%20Demo/_build" TargetMode="External"/><Relationship Id="rId2" Type="http://schemas.openxmlformats.org/officeDocument/2006/relationships/hyperlink" Target="https://www.youtube.com/watch?v=ReG2QCbd-cE"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46.png"/><Relationship Id="rId13" Type="http://schemas.microsoft.com/office/2007/relationships/hdphoto" Target="../media/hdphoto10.wdp"/><Relationship Id="rId3" Type="http://schemas.openxmlformats.org/officeDocument/2006/relationships/image" Target="../media/image43.png"/><Relationship Id="rId7" Type="http://schemas.microsoft.com/office/2007/relationships/hdphoto" Target="../media/hdphoto7.wdp"/><Relationship Id="rId12"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45.png"/><Relationship Id="rId11" Type="http://schemas.microsoft.com/office/2007/relationships/hdphoto" Target="../media/hdphoto9.wdp"/><Relationship Id="rId5" Type="http://schemas.microsoft.com/office/2007/relationships/hdphoto" Target="../media/hdphoto6.wdp"/><Relationship Id="rId10" Type="http://schemas.openxmlformats.org/officeDocument/2006/relationships/image" Target="../media/image47.png"/><Relationship Id="rId4" Type="http://schemas.openxmlformats.org/officeDocument/2006/relationships/image" Target="../media/image44.png"/><Relationship Id="rId9" Type="http://schemas.microsoft.com/office/2007/relationships/hdphoto" Target="../media/hdphoto8.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9.png"/><Relationship Id="rId7" Type="http://schemas.openxmlformats.org/officeDocument/2006/relationships/image" Target="../media/image52.png"/><Relationship Id="rId12" Type="http://schemas.microsoft.com/office/2007/relationships/hdphoto" Target="../media/hdphoto12.wdp"/><Relationship Id="rId2" Type="http://schemas.openxmlformats.org/officeDocument/2006/relationships/notesSlide" Target="../notesSlides/notesSlide9.xml"/><Relationship Id="rId16" Type="http://schemas.microsoft.com/office/2007/relationships/hdphoto" Target="../media/hdphoto14.wdp"/><Relationship Id="rId1" Type="http://schemas.openxmlformats.org/officeDocument/2006/relationships/slideLayout" Target="../slideLayouts/slideLayout6.xml"/><Relationship Id="rId6" Type="http://schemas.openxmlformats.org/officeDocument/2006/relationships/image" Target="../media/image51.png"/><Relationship Id="rId11" Type="http://schemas.openxmlformats.org/officeDocument/2006/relationships/image" Target="../media/image57.png"/><Relationship Id="rId5" Type="http://schemas.openxmlformats.org/officeDocument/2006/relationships/image" Target="../media/image50.png"/><Relationship Id="rId15" Type="http://schemas.openxmlformats.org/officeDocument/2006/relationships/image" Target="../media/image59.png"/><Relationship Id="rId10" Type="http://schemas.openxmlformats.org/officeDocument/2006/relationships/image" Target="../media/image56.png"/><Relationship Id="rId4" Type="http://schemas.microsoft.com/office/2007/relationships/hdphoto" Target="../media/hdphoto11.wdp"/><Relationship Id="rId9" Type="http://schemas.openxmlformats.org/officeDocument/2006/relationships/image" Target="../media/image54.png"/><Relationship Id="rId14" Type="http://schemas.microsoft.com/office/2007/relationships/hdphoto" Target="../media/hdphoto13.wdp"/></Relationships>
</file>

<file path=ppt/slides/_rels/slide31.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customXml" Target="../ink/ink8.xml"/><Relationship Id="rId4" Type="http://schemas.openxmlformats.org/officeDocument/2006/relationships/image" Target="../media/image51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63.gif"/><Relationship Id="rId5" Type="http://schemas.openxmlformats.org/officeDocument/2006/relationships/image" Target="../media/image62.png"/><Relationship Id="rId4" Type="http://schemas.openxmlformats.org/officeDocument/2006/relationships/image" Target="../media/image61.jpeg"/></Relationships>
</file>

<file path=ppt/slides/_rels/slide3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75.png"/><Relationship Id="rId18" Type="http://schemas.openxmlformats.org/officeDocument/2006/relationships/image" Target="../media/image65.png"/><Relationship Id="rId3" Type="http://schemas.openxmlformats.org/officeDocument/2006/relationships/image" Target="../media/image69.png"/><Relationship Id="rId7" Type="http://schemas.openxmlformats.org/officeDocument/2006/relationships/image" Target="../media/image61.jpeg"/><Relationship Id="rId12" Type="http://schemas.openxmlformats.org/officeDocument/2006/relationships/image" Target="../media/image74.png"/><Relationship Id="rId17" Type="http://schemas.openxmlformats.org/officeDocument/2006/relationships/image" Target="../media/image64.png"/><Relationship Id="rId2" Type="http://schemas.openxmlformats.org/officeDocument/2006/relationships/notesSlide" Target="../notesSlides/notesSlide13.xml"/><Relationship Id="rId16" Type="http://schemas.openxmlformats.org/officeDocument/2006/relationships/image" Target="../media/image78.png"/><Relationship Id="rId20" Type="http://schemas.openxmlformats.org/officeDocument/2006/relationships/image" Target="../media/image80.png"/><Relationship Id="rId1" Type="http://schemas.openxmlformats.org/officeDocument/2006/relationships/slideLayout" Target="../slideLayouts/slideLayout14.xml"/><Relationship Id="rId6" Type="http://schemas.openxmlformats.org/officeDocument/2006/relationships/image" Target="../media/image60.png"/><Relationship Id="rId11" Type="http://schemas.openxmlformats.org/officeDocument/2006/relationships/image" Target="../media/image73.png"/><Relationship Id="rId5" Type="http://schemas.openxmlformats.org/officeDocument/2006/relationships/image" Target="../media/image71.jpeg"/><Relationship Id="rId15" Type="http://schemas.openxmlformats.org/officeDocument/2006/relationships/image" Target="../media/image77.png"/><Relationship Id="rId10" Type="http://schemas.openxmlformats.org/officeDocument/2006/relationships/image" Target="../media/image72.png"/><Relationship Id="rId19" Type="http://schemas.openxmlformats.org/officeDocument/2006/relationships/image" Target="../media/image79.tiff"/><Relationship Id="rId4" Type="http://schemas.openxmlformats.org/officeDocument/2006/relationships/image" Target="../media/image70.png"/><Relationship Id="rId9" Type="http://schemas.openxmlformats.org/officeDocument/2006/relationships/image" Target="../media/image63.gif"/><Relationship Id="rId14" Type="http://schemas.openxmlformats.org/officeDocument/2006/relationships/image" Target="../media/image7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8.png"/><Relationship Id="rId3" Type="http://schemas.openxmlformats.org/officeDocument/2006/relationships/image" Target="../media/image2.jpeg"/><Relationship Id="rId7" Type="http://schemas.openxmlformats.org/officeDocument/2006/relationships/image" Target="../media/image5.png"/><Relationship Id="rId12" Type="http://schemas.microsoft.com/office/2007/relationships/hdphoto" Target="../media/hdphoto4.wdp"/><Relationship Id="rId2" Type="http://schemas.openxmlformats.org/officeDocument/2006/relationships/image" Target="../media/image1.png"/><Relationship Id="rId1" Type="http://schemas.openxmlformats.org/officeDocument/2006/relationships/slideLayout" Target="../slideLayouts/slideLayout6.xml"/><Relationship Id="rId6" Type="http://schemas.microsoft.com/office/2007/relationships/hdphoto" Target="../media/hdphoto1.wdp"/><Relationship Id="rId11" Type="http://schemas.openxmlformats.org/officeDocument/2006/relationships/image" Target="../media/image7.png"/><Relationship Id="rId5" Type="http://schemas.openxmlformats.org/officeDocument/2006/relationships/image" Target="../media/image4.png"/><Relationship Id="rId10" Type="http://schemas.microsoft.com/office/2007/relationships/hdphoto" Target="../media/hdphoto3.wdp"/><Relationship Id="rId4" Type="http://schemas.openxmlformats.org/officeDocument/2006/relationships/image" Target="../media/image3.emf"/><Relationship Id="rId9" Type="http://schemas.openxmlformats.org/officeDocument/2006/relationships/image" Target="../media/image6.png"/><Relationship Id="rId14" Type="http://schemas.microsoft.com/office/2007/relationships/hdphoto" Target="../media/hdphoto5.wdp"/></Relationships>
</file>

<file path=ppt/slides/_rels/slide4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83.png"/><Relationship Id="rId18" Type="http://schemas.openxmlformats.org/officeDocument/2006/relationships/image" Target="../media/image31.png"/><Relationship Id="rId3" Type="http://schemas.openxmlformats.org/officeDocument/2006/relationships/image" Target="../media/image81.jpeg"/><Relationship Id="rId7" Type="http://schemas.openxmlformats.org/officeDocument/2006/relationships/image" Target="../media/image21.tiff"/><Relationship Id="rId12" Type="http://schemas.openxmlformats.org/officeDocument/2006/relationships/image" Target="../media/image27.png"/><Relationship Id="rId17" Type="http://schemas.openxmlformats.org/officeDocument/2006/relationships/image" Target="../media/image30.png"/><Relationship Id="rId2" Type="http://schemas.openxmlformats.org/officeDocument/2006/relationships/notesSlide" Target="../notesSlides/notesSlide15.xml"/><Relationship Id="rId16"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6.png"/><Relationship Id="rId5" Type="http://schemas.openxmlformats.org/officeDocument/2006/relationships/image" Target="../media/image19.png"/><Relationship Id="rId15" Type="http://schemas.openxmlformats.org/officeDocument/2006/relationships/image" Target="../media/image33.png"/><Relationship Id="rId10" Type="http://schemas.openxmlformats.org/officeDocument/2006/relationships/image" Target="../media/image82.png"/><Relationship Id="rId4" Type="http://schemas.openxmlformats.org/officeDocument/2006/relationships/image" Target="../media/image18.png"/><Relationship Id="rId9" Type="http://schemas.openxmlformats.org/officeDocument/2006/relationships/image" Target="../media/image23.jpeg"/><Relationship Id="rId14" Type="http://schemas.openxmlformats.org/officeDocument/2006/relationships/image" Target="../media/image29.jpeg"/></Relationships>
</file>

<file path=ppt/slides/_rels/slide41.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customXml" Target="../ink/ink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90.png"/><Relationship Id="rId5" Type="http://schemas.openxmlformats.org/officeDocument/2006/relationships/customXml" Target="../ink/ink11.xml"/><Relationship Id="rId4" Type="http://schemas.openxmlformats.org/officeDocument/2006/relationships/image" Target="../media/image800.png"/></Relationships>
</file>

<file path=ppt/slides/_rels/slide43.xml.rels><?xml version="1.0" encoding="UTF-8" standalone="yes"?>
<Relationships xmlns="http://schemas.openxmlformats.org/package/2006/relationships"><Relationship Id="rId39" Type="http://schemas.microsoft.com/office/2007/relationships/hdphoto" Target="../media/hdphoto15.wdp"/><Relationship Id="rId3" Type="http://schemas.openxmlformats.org/officeDocument/2006/relationships/image" Target="../media/image85.png"/><Relationship Id="rId34" Type="http://schemas.openxmlformats.org/officeDocument/2006/relationships/customXml" Target="../ink/ink14.xml"/><Relationship Id="rId42" Type="http://schemas.openxmlformats.org/officeDocument/2006/relationships/image" Target="../media/image87.png"/><Relationship Id="rId47" Type="http://schemas.openxmlformats.org/officeDocument/2006/relationships/image" Target="../media/image24.png"/><Relationship Id="rId50" Type="http://schemas.openxmlformats.org/officeDocument/2006/relationships/image" Target="../media/image7.png"/><Relationship Id="rId55" Type="http://schemas.microsoft.com/office/2007/relationships/hdphoto" Target="../media/hdphoto3.wdp"/><Relationship Id="rId7" Type="http://schemas.openxmlformats.org/officeDocument/2006/relationships/image" Target="../media/image3.emf"/><Relationship Id="rId33" Type="http://schemas.openxmlformats.org/officeDocument/2006/relationships/image" Target="../media/image330.png"/><Relationship Id="rId38" Type="http://schemas.openxmlformats.org/officeDocument/2006/relationships/image" Target="../media/image4.png"/><Relationship Id="rId46" Type="http://schemas.openxmlformats.org/officeDocument/2006/relationships/customXml" Target="../ink/ink18.xml"/><Relationship Id="rId59" Type="http://schemas.microsoft.com/office/2007/relationships/hdphoto" Target="../media/hdphoto17.wdp"/><Relationship Id="rId2" Type="http://schemas.openxmlformats.org/officeDocument/2006/relationships/notesSlide" Target="../notesSlides/notesSlide17.xml"/><Relationship Id="rId41" Type="http://schemas.openxmlformats.org/officeDocument/2006/relationships/image" Target="../media/image21.png"/><Relationship Id="rId54"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40.png"/><Relationship Id="rId37" Type="http://schemas.openxmlformats.org/officeDocument/2006/relationships/image" Target="../media/image190.png"/><Relationship Id="rId40" Type="http://schemas.openxmlformats.org/officeDocument/2006/relationships/customXml" Target="../ink/ink16.xml"/><Relationship Id="rId45" Type="http://schemas.openxmlformats.org/officeDocument/2006/relationships/image" Target="../media/image23.png"/><Relationship Id="rId53" Type="http://schemas.openxmlformats.org/officeDocument/2006/relationships/image" Target="../media/image270.png"/><Relationship Id="rId58" Type="http://schemas.openxmlformats.org/officeDocument/2006/relationships/image" Target="../media/image88.png"/><Relationship Id="rId5" Type="http://schemas.openxmlformats.org/officeDocument/2006/relationships/customXml" Target="../ink/ink12.xml"/><Relationship Id="rId36" Type="http://schemas.openxmlformats.org/officeDocument/2006/relationships/customXml" Target="../ink/ink15.xml"/><Relationship Id="rId49" Type="http://schemas.openxmlformats.org/officeDocument/2006/relationships/image" Target="../media/image250.png"/><Relationship Id="rId57" Type="http://schemas.openxmlformats.org/officeDocument/2006/relationships/image" Target="../media/image29.png"/><Relationship Id="rId44" Type="http://schemas.openxmlformats.org/officeDocument/2006/relationships/customXml" Target="../ink/ink17.xml"/><Relationship Id="rId52" Type="http://schemas.openxmlformats.org/officeDocument/2006/relationships/customXml" Target="../ink/ink20.xml"/><Relationship Id="rId4" Type="http://schemas.openxmlformats.org/officeDocument/2006/relationships/image" Target="../media/image86.svg"/><Relationship Id="rId35" Type="http://schemas.openxmlformats.org/officeDocument/2006/relationships/image" Target="../media/image340.png"/><Relationship Id="rId43" Type="http://schemas.microsoft.com/office/2007/relationships/hdphoto" Target="../media/hdphoto16.wdp"/><Relationship Id="rId48" Type="http://schemas.openxmlformats.org/officeDocument/2006/relationships/customXml" Target="../ink/ink19.xml"/><Relationship Id="rId56" Type="http://schemas.openxmlformats.org/officeDocument/2006/relationships/customXml" Target="../ink/ink21.xml"/><Relationship Id="rId8" Type="http://schemas.openxmlformats.org/officeDocument/2006/relationships/customXml" Target="../ink/ink13.xml"/><Relationship Id="rId51" Type="http://schemas.microsoft.com/office/2007/relationships/hdphoto" Target="../media/hdphoto4.wdp"/></Relationships>
</file>

<file path=ppt/slides/_rels/slide44.xml.rels><?xml version="1.0" encoding="UTF-8" standalone="yes"?>
<Relationships xmlns="http://schemas.openxmlformats.org/package/2006/relationships"><Relationship Id="rId8" Type="http://schemas.openxmlformats.org/officeDocument/2006/relationships/image" Target="../media/image94.svg"/><Relationship Id="rId13" Type="http://schemas.openxmlformats.org/officeDocument/2006/relationships/image" Target="../media/image99.png"/><Relationship Id="rId18" Type="http://schemas.openxmlformats.org/officeDocument/2006/relationships/image" Target="../media/image101.png"/><Relationship Id="rId3" Type="http://schemas.openxmlformats.org/officeDocument/2006/relationships/image" Target="../media/image89.png"/><Relationship Id="rId21" Type="http://schemas.openxmlformats.org/officeDocument/2006/relationships/image" Target="../media/image104.png"/><Relationship Id="rId7" Type="http://schemas.openxmlformats.org/officeDocument/2006/relationships/image" Target="../media/image93.png"/><Relationship Id="rId12" Type="http://schemas.openxmlformats.org/officeDocument/2006/relationships/image" Target="../media/image98.svg"/><Relationship Id="rId17" Type="http://schemas.openxmlformats.org/officeDocument/2006/relationships/image" Target="../media/image100.png"/><Relationship Id="rId25" Type="http://schemas.openxmlformats.org/officeDocument/2006/relationships/image" Target="../media/image108.png"/><Relationship Id="rId2" Type="http://schemas.openxmlformats.org/officeDocument/2006/relationships/notesSlide" Target="../notesSlides/notesSlide18.xml"/><Relationship Id="rId16" Type="http://schemas.openxmlformats.org/officeDocument/2006/relationships/image" Target="../media/image100.png"/><Relationship Id="rId20" Type="http://schemas.openxmlformats.org/officeDocument/2006/relationships/image" Target="../media/image103.png"/><Relationship Id="rId1" Type="http://schemas.openxmlformats.org/officeDocument/2006/relationships/slideLayout" Target="../slideLayouts/slideLayout1.xml"/><Relationship Id="rId6" Type="http://schemas.openxmlformats.org/officeDocument/2006/relationships/image" Target="../media/image92.svg"/><Relationship Id="rId11" Type="http://schemas.openxmlformats.org/officeDocument/2006/relationships/image" Target="../media/image97.png"/><Relationship Id="rId24" Type="http://schemas.openxmlformats.org/officeDocument/2006/relationships/image" Target="../media/image107.png"/><Relationship Id="rId5" Type="http://schemas.openxmlformats.org/officeDocument/2006/relationships/image" Target="../media/image91.png"/><Relationship Id="rId15" Type="http://schemas.openxmlformats.org/officeDocument/2006/relationships/hyperlink" Target="https://www.remix3d.com/details/G009SXQB40VW" TargetMode="External"/><Relationship Id="rId23" Type="http://schemas.openxmlformats.org/officeDocument/2006/relationships/image" Target="../media/image106.png"/><Relationship Id="rId10" Type="http://schemas.openxmlformats.org/officeDocument/2006/relationships/image" Target="../media/image96.jpeg"/><Relationship Id="rId19" Type="http://schemas.openxmlformats.org/officeDocument/2006/relationships/image" Target="../media/image102.png"/><Relationship Id="rId4" Type="http://schemas.openxmlformats.org/officeDocument/2006/relationships/image" Target="../media/image90.svg"/><Relationship Id="rId9" Type="http://schemas.openxmlformats.org/officeDocument/2006/relationships/image" Target="../media/image95.png"/><Relationship Id="rId14" Type="http://schemas.microsoft.com/office/2017/06/relationships/model3d" Target="../media/model3d1.glb"/><Relationship Id="rId22" Type="http://schemas.openxmlformats.org/officeDocument/2006/relationships/image" Target="../media/image105.png"/></Relationships>
</file>

<file path=ppt/slides/_rels/slide4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4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4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22.svg"/><Relationship Id="rId5" Type="http://schemas.openxmlformats.org/officeDocument/2006/relationships/image" Target="../media/image121.png"/><Relationship Id="rId4" Type="http://schemas.openxmlformats.org/officeDocument/2006/relationships/image" Target="../media/image120.sv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125.svg"/></Relationships>
</file>

<file path=ppt/slides/_rels/slide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25.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55.png"/><Relationship Id="rId7" Type="http://schemas.openxmlformats.org/officeDocument/2006/relationships/image" Target="../media/image55.png"/><Relationship Id="rId2" Type="http://schemas.openxmlformats.org/officeDocument/2006/relationships/customXml" Target="../ink/ink1.xml"/><Relationship Id="rId1" Type="http://schemas.openxmlformats.org/officeDocument/2006/relationships/slideLayout" Target="../slideLayouts/slideLayout6.xml"/><Relationship Id="rId6" Type="http://schemas.openxmlformats.org/officeDocument/2006/relationships/customXml" Target="../ink/ink4.xml"/><Relationship Id="rId5" Type="http://schemas.openxmlformats.org/officeDocument/2006/relationships/customXml" Target="../ink/ink3.xml"/><Relationship Id="rId4" Type="http://schemas.openxmlformats.org/officeDocument/2006/relationships/customXml" Target="../ink/ink2.xml"/><Relationship Id="rId9" Type="http://schemas.openxmlformats.org/officeDocument/2006/relationships/customXml" Target="../ink/ink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CEC40-0560-48B8-BCF3-85E3433C74F4}"/>
              </a:ext>
            </a:extLst>
          </p:cNvPr>
          <p:cNvSpPr>
            <a:spLocks noGrp="1"/>
          </p:cNvSpPr>
          <p:nvPr>
            <p:ph type="ctrTitle"/>
          </p:nvPr>
        </p:nvSpPr>
        <p:spPr/>
        <p:txBody>
          <a:bodyPr/>
          <a:lstStyle/>
          <a:p>
            <a:r>
              <a:rPr lang="en-US"/>
              <a:t>DevOps for AI</a:t>
            </a:r>
          </a:p>
        </p:txBody>
      </p:sp>
      <p:sp>
        <p:nvSpPr>
          <p:cNvPr id="3" name="Subtitle 2">
            <a:extLst>
              <a:ext uri="{FF2B5EF4-FFF2-40B4-BE49-F238E27FC236}">
                <a16:creationId xmlns:a16="http://schemas.microsoft.com/office/drawing/2014/main" id="{FDBBABF7-23FF-4883-8575-3F4DD3CA6CD0}"/>
              </a:ext>
            </a:extLst>
          </p:cNvPr>
          <p:cNvSpPr>
            <a:spLocks noGrp="1"/>
          </p:cNvSpPr>
          <p:nvPr>
            <p:ph type="subTitle" idx="1"/>
          </p:nvPr>
        </p:nvSpPr>
        <p:spPr/>
        <p:txBody>
          <a:bodyPr>
            <a:normAutofit/>
          </a:bodyPr>
          <a:lstStyle/>
          <a:p>
            <a:r>
              <a:rPr lang="en-US" dirty="0"/>
              <a:t>CI/CD for Models </a:t>
            </a:r>
          </a:p>
          <a:p>
            <a:r>
              <a:rPr lang="en-US" dirty="0"/>
              <a:t>For application developers + data scientists</a:t>
            </a:r>
          </a:p>
          <a:p>
            <a:endParaRPr lang="en-US" dirty="0"/>
          </a:p>
        </p:txBody>
      </p:sp>
    </p:spTree>
    <p:extLst>
      <p:ext uri="{BB962C8B-B14F-4D97-AF65-F5344CB8AC3E}">
        <p14:creationId xmlns:p14="http://schemas.microsoft.com/office/powerpoint/2010/main" val="39365868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FFAAF-86EA-49A3-94A8-DDA3E4416725}"/>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CA7844CB-B2E8-4C86-83BD-266C93411EE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94280"/>
            <a:ext cx="12192000" cy="6469439"/>
          </a:xfrm>
          <a:prstGeom prst="rect">
            <a:avLst/>
          </a:prstGeom>
        </p:spPr>
      </p:pic>
    </p:spTree>
    <p:extLst>
      <p:ext uri="{BB962C8B-B14F-4D97-AF65-F5344CB8AC3E}">
        <p14:creationId xmlns:p14="http://schemas.microsoft.com/office/powerpoint/2010/main" val="4063537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DBCB68-6364-4E82-8385-207665F1830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Step 1 – Infuse AI into App</a:t>
            </a:r>
          </a:p>
        </p:txBody>
      </p:sp>
      <p:pic>
        <p:nvPicPr>
          <p:cNvPr id="4" name="Content Placeholder 3">
            <a:extLst>
              <a:ext uri="{FF2B5EF4-FFF2-40B4-BE49-F238E27FC236}">
                <a16:creationId xmlns:a16="http://schemas.microsoft.com/office/drawing/2014/main" id="{1EA99339-65D2-42E1-BB3F-FEE3DA551B54}"/>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679755" y="1515036"/>
            <a:ext cx="8832489" cy="4769544"/>
          </a:xfrm>
          <a:prstGeom prst="rect">
            <a:avLst/>
          </a:prstGeom>
        </p:spPr>
      </p:pic>
    </p:spTree>
    <p:extLst>
      <p:ext uri="{BB962C8B-B14F-4D97-AF65-F5344CB8AC3E}">
        <p14:creationId xmlns:p14="http://schemas.microsoft.com/office/powerpoint/2010/main" val="2228152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DBCB68-6364-4E82-8385-207665F1830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Step 2 – Automate Model Training</a:t>
            </a:r>
          </a:p>
        </p:txBody>
      </p:sp>
      <p:pic>
        <p:nvPicPr>
          <p:cNvPr id="3" name="Picture 2">
            <a:extLst>
              <a:ext uri="{FF2B5EF4-FFF2-40B4-BE49-F238E27FC236}">
                <a16:creationId xmlns:a16="http://schemas.microsoft.com/office/drawing/2014/main" id="{C2546F16-0B9E-4BA7-BE39-6664CD4C535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58433" y="1755087"/>
            <a:ext cx="8475134" cy="4634405"/>
          </a:xfrm>
          <a:prstGeom prst="rect">
            <a:avLst/>
          </a:prstGeom>
        </p:spPr>
      </p:pic>
    </p:spTree>
    <p:extLst>
      <p:ext uri="{BB962C8B-B14F-4D97-AF65-F5344CB8AC3E}">
        <p14:creationId xmlns:p14="http://schemas.microsoft.com/office/powerpoint/2010/main" val="2563305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147178-651B-4797-9F41-146D69951B9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Step 3 – Store, Version and Validate Models</a:t>
            </a:r>
          </a:p>
        </p:txBody>
      </p:sp>
      <p:pic>
        <p:nvPicPr>
          <p:cNvPr id="4" name="Content Placeholder 3">
            <a:extLst>
              <a:ext uri="{FF2B5EF4-FFF2-40B4-BE49-F238E27FC236}">
                <a16:creationId xmlns:a16="http://schemas.microsoft.com/office/drawing/2014/main" id="{7471317D-BB6D-4859-B98D-1FF592612666}"/>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2207327" y="1675227"/>
            <a:ext cx="7777345" cy="4394199"/>
          </a:xfrm>
          <a:prstGeom prst="rect">
            <a:avLst/>
          </a:prstGeom>
        </p:spPr>
      </p:pic>
    </p:spTree>
    <p:extLst>
      <p:ext uri="{BB962C8B-B14F-4D97-AF65-F5344CB8AC3E}">
        <p14:creationId xmlns:p14="http://schemas.microsoft.com/office/powerpoint/2010/main" val="114558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FDEB31-8B04-41F7-931A-B1BB455A738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Step 4 – Automate Model Release</a:t>
            </a:r>
          </a:p>
        </p:txBody>
      </p:sp>
      <p:pic>
        <p:nvPicPr>
          <p:cNvPr id="4" name="Content Placeholder 3">
            <a:extLst>
              <a:ext uri="{FF2B5EF4-FFF2-40B4-BE49-F238E27FC236}">
                <a16:creationId xmlns:a16="http://schemas.microsoft.com/office/drawing/2014/main" id="{97F4A6CE-791C-43DA-BB5A-8B9F1DAAA674}"/>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2172608" y="1675227"/>
            <a:ext cx="7846783" cy="4394199"/>
          </a:xfrm>
          <a:prstGeom prst="rect">
            <a:avLst/>
          </a:prstGeom>
        </p:spPr>
      </p:pic>
    </p:spTree>
    <p:extLst>
      <p:ext uri="{BB962C8B-B14F-4D97-AF65-F5344CB8AC3E}">
        <p14:creationId xmlns:p14="http://schemas.microsoft.com/office/powerpoint/2010/main" val="2074779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 name="Picture 148">
            <a:extLst>
              <a:ext uri="{FF2B5EF4-FFF2-40B4-BE49-F238E27FC236}">
                <a16:creationId xmlns:a16="http://schemas.microsoft.com/office/drawing/2014/main" id="{2A6F82A3-36FB-4FB3-A4CC-F3E349B51EB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55177" y="3158645"/>
            <a:ext cx="1828067" cy="862913"/>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165245" y="1685886"/>
            <a:ext cx="542076" cy="542076"/>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056713" y="4557373"/>
            <a:ext cx="780288" cy="780288"/>
          </a:xfrm>
          <a:prstGeom prst="rect">
            <a:avLst/>
          </a:prstGeom>
        </p:spPr>
      </p:pic>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360918" y="985610"/>
            <a:ext cx="812741" cy="812741"/>
          </a:xfrm>
          <a:prstGeom prst="rect">
            <a:avLst/>
          </a:prstGeom>
        </p:spPr>
      </p:pic>
      <p:cxnSp>
        <p:nvCxnSpPr>
          <p:cNvPr id="10" name="Straight Arrow Connector 9"/>
          <p:cNvCxnSpPr>
            <a:cxnSpLocks/>
            <a:stCxn id="3" idx="3"/>
            <a:endCxn id="3076" idx="1"/>
          </p:cNvCxnSpPr>
          <p:nvPr/>
        </p:nvCxnSpPr>
        <p:spPr>
          <a:xfrm flipV="1">
            <a:off x="2707321" y="1956713"/>
            <a:ext cx="814606" cy="211"/>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93595" y="2143687"/>
            <a:ext cx="1310552" cy="307777"/>
          </a:xfrm>
          <a:prstGeom prst="rect">
            <a:avLst/>
          </a:prstGeom>
          <a:noFill/>
        </p:spPr>
        <p:txBody>
          <a:bodyPr wrap="none" rtlCol="0">
            <a:spAutoFit/>
          </a:bodyPr>
          <a:lstStyle/>
          <a:p>
            <a:r>
              <a:rPr lang="en-US" sz="1400"/>
              <a:t>App Developer </a:t>
            </a:r>
          </a:p>
        </p:txBody>
      </p:sp>
      <p:sp>
        <p:nvSpPr>
          <p:cNvPr id="20" name="TextBox 19"/>
          <p:cNvSpPr txBox="1"/>
          <p:nvPr/>
        </p:nvSpPr>
        <p:spPr>
          <a:xfrm>
            <a:off x="7914873" y="1923334"/>
            <a:ext cx="1993771" cy="276999"/>
          </a:xfrm>
          <a:prstGeom prst="rect">
            <a:avLst/>
          </a:prstGeom>
          <a:noFill/>
        </p:spPr>
        <p:txBody>
          <a:bodyPr wrap="square" rtlCol="0">
            <a:spAutoFit/>
          </a:bodyPr>
          <a:lstStyle/>
          <a:p>
            <a:pPr algn="ctr"/>
            <a:r>
              <a:rPr lang="en-US" sz="1200"/>
              <a:t>Cloud Services</a:t>
            </a:r>
          </a:p>
        </p:txBody>
      </p:sp>
      <p:pic>
        <p:nvPicPr>
          <p:cNvPr id="21" name="Picture 2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325407" y="1058545"/>
            <a:ext cx="676456" cy="676456"/>
          </a:xfrm>
          <a:prstGeom prst="rect">
            <a:avLst/>
          </a:prstGeom>
        </p:spPr>
      </p:pic>
      <p:pic>
        <p:nvPicPr>
          <p:cNvPr id="31" name="Picture 30"/>
          <p:cNvPicPr>
            <a:picLocks noChangeAspect="1"/>
          </p:cNvPicPr>
          <p:nvPr/>
        </p:nvPicPr>
        <p:blipFill>
          <a:blip r:embed="rId8" cstate="email">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31345" y="1350738"/>
            <a:ext cx="780288" cy="780288"/>
          </a:xfrm>
          <a:prstGeom prst="rect">
            <a:avLst/>
          </a:prstGeom>
          <a:ln>
            <a:noFill/>
          </a:ln>
          <a:effectLst>
            <a:outerShdw blurRad="292100" dist="139700" dir="2700000" algn="tl" rotWithShape="0">
              <a:srgbClr val="333333">
                <a:alpha val="65000"/>
              </a:srgbClr>
            </a:outerShdw>
          </a:effectLst>
        </p:spPr>
      </p:pic>
      <p:sp>
        <p:nvSpPr>
          <p:cNvPr id="34" name="TextBox 33"/>
          <p:cNvSpPr txBox="1"/>
          <p:nvPr/>
        </p:nvSpPr>
        <p:spPr>
          <a:xfrm>
            <a:off x="2209347" y="2209804"/>
            <a:ext cx="428322" cy="307777"/>
          </a:xfrm>
          <a:prstGeom prst="rect">
            <a:avLst/>
          </a:prstGeom>
          <a:noFill/>
        </p:spPr>
        <p:txBody>
          <a:bodyPr wrap="none" rtlCol="0">
            <a:spAutoFit/>
          </a:bodyPr>
          <a:lstStyle/>
          <a:p>
            <a:r>
              <a:rPr lang="en-US" sz="1400"/>
              <a:t>IDE</a:t>
            </a:r>
          </a:p>
        </p:txBody>
      </p:sp>
      <p:pic>
        <p:nvPicPr>
          <p:cNvPr id="35" name="Picture 34"/>
          <p:cNvPicPr>
            <a:picLocks noChangeAspect="1"/>
          </p:cNvPicPr>
          <p:nvPr/>
        </p:nvPicPr>
        <p:blipFill>
          <a:blip r:embed="rId8" cstate="email">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38303" y="4527905"/>
            <a:ext cx="780288" cy="780288"/>
          </a:xfrm>
          <a:prstGeom prst="rect">
            <a:avLst/>
          </a:prstGeom>
          <a:ln>
            <a:noFill/>
          </a:ln>
          <a:effectLst>
            <a:outerShdw blurRad="292100" dist="139700" dir="2700000" algn="tl" rotWithShape="0">
              <a:srgbClr val="333333">
                <a:alpha val="65000"/>
              </a:srgbClr>
            </a:outerShdw>
          </a:effectLst>
        </p:spPr>
      </p:pic>
      <p:sp>
        <p:nvSpPr>
          <p:cNvPr id="36" name="TextBox 35"/>
          <p:cNvSpPr txBox="1"/>
          <p:nvPr/>
        </p:nvSpPr>
        <p:spPr>
          <a:xfrm>
            <a:off x="231968" y="5400487"/>
            <a:ext cx="1179041" cy="307777"/>
          </a:xfrm>
          <a:prstGeom prst="rect">
            <a:avLst/>
          </a:prstGeom>
          <a:noFill/>
        </p:spPr>
        <p:txBody>
          <a:bodyPr wrap="none" rtlCol="0">
            <a:spAutoFit/>
          </a:bodyPr>
          <a:lstStyle/>
          <a:p>
            <a:r>
              <a:rPr lang="en-US" sz="1400"/>
              <a:t>Data Scientist</a:t>
            </a:r>
          </a:p>
        </p:txBody>
      </p:sp>
      <p:cxnSp>
        <p:nvCxnSpPr>
          <p:cNvPr id="40" name="Straight Arrow Connector 39"/>
          <p:cNvCxnSpPr/>
          <p:nvPr/>
        </p:nvCxnSpPr>
        <p:spPr>
          <a:xfrm flipV="1">
            <a:off x="1149979" y="5121515"/>
            <a:ext cx="858866" cy="902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1145324" y="1813459"/>
            <a:ext cx="858866" cy="10925"/>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75" name="Picture 7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673326" y="1881822"/>
            <a:ext cx="961244" cy="637347"/>
          </a:xfrm>
          <a:prstGeom prst="rect">
            <a:avLst/>
          </a:prstGeom>
          <a:ln>
            <a:noFill/>
          </a:ln>
          <a:effectLst>
            <a:outerShdw blurRad="292100" dist="139700" dir="2700000" algn="tl" rotWithShape="0">
              <a:srgbClr val="333333">
                <a:alpha val="65000"/>
              </a:srgbClr>
            </a:outerShdw>
          </a:effectLst>
        </p:spPr>
      </p:pic>
      <p:sp>
        <p:nvSpPr>
          <p:cNvPr id="78" name="TextBox 77"/>
          <p:cNvSpPr txBox="1"/>
          <p:nvPr/>
        </p:nvSpPr>
        <p:spPr>
          <a:xfrm>
            <a:off x="10367077" y="5089764"/>
            <a:ext cx="1519889" cy="415498"/>
          </a:xfrm>
          <a:prstGeom prst="rect">
            <a:avLst/>
          </a:prstGeom>
          <a:noFill/>
        </p:spPr>
        <p:txBody>
          <a:bodyPr wrap="square" rtlCol="0" anchor="t">
            <a:spAutoFit/>
          </a:bodyPr>
          <a:lstStyle/>
          <a:p>
            <a:r>
              <a:rPr lang="es-ES_tradnl" sz="1050"/>
              <a:t>[ { "</a:t>
            </a:r>
            <a:r>
              <a:rPr lang="es-ES_tradnl" sz="1050" err="1"/>
              <a:t>cat</a:t>
            </a:r>
            <a:r>
              <a:rPr lang="es-ES_tradnl" sz="1050"/>
              <a:t>":      0.99218,</a:t>
            </a:r>
            <a:endParaRPr lang="en-US" sz="1050"/>
          </a:p>
          <a:p>
            <a:r>
              <a:rPr lang="es-ES_tradnl" sz="1050"/>
              <a:t>     "</a:t>
            </a:r>
            <a:r>
              <a:rPr lang="es-ES_tradnl" sz="1050" err="1"/>
              <a:t>feline</a:t>
            </a:r>
            <a:r>
              <a:rPr lang="es-ES_tradnl" sz="1050"/>
              <a:t>": 0.81242 </a:t>
            </a:r>
            <a:r>
              <a:rPr lang="en-US" sz="1050"/>
              <a:t>}</a:t>
            </a:r>
            <a:r>
              <a:rPr lang="es-ES_tradnl" sz="1050"/>
              <a:t>]</a:t>
            </a:r>
            <a:endParaRPr lang="en-US" sz="1050"/>
          </a:p>
        </p:txBody>
      </p:sp>
      <p:pic>
        <p:nvPicPr>
          <p:cNvPr id="26" name="Picture 25">
            <a:extLst>
              <a:ext uri="{FF2B5EF4-FFF2-40B4-BE49-F238E27FC236}">
                <a16:creationId xmlns:a16="http://schemas.microsoft.com/office/drawing/2014/main" id="{74E59007-0805-4FAE-BEAD-02F0CB95DD5E}"/>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126846" y="2430531"/>
            <a:ext cx="798257" cy="798257"/>
          </a:xfrm>
          <a:prstGeom prst="rect">
            <a:avLst/>
          </a:prstGeom>
        </p:spPr>
      </p:pic>
      <p:pic>
        <p:nvPicPr>
          <p:cNvPr id="51" name="Picture 50">
            <a:extLst>
              <a:ext uri="{FF2B5EF4-FFF2-40B4-BE49-F238E27FC236}">
                <a16:creationId xmlns:a16="http://schemas.microsoft.com/office/drawing/2014/main" id="{441EFD27-AE6C-4B39-984D-9A3D4F08A7BF}"/>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152462" y="1836253"/>
            <a:ext cx="1349396" cy="1273781"/>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92C4D09F-59CF-40D0-AB84-3DA438D92D38}"/>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803377" y="933604"/>
            <a:ext cx="681730" cy="689894"/>
          </a:xfrm>
          <a:prstGeom prst="rect">
            <a:avLst/>
          </a:prstGeom>
        </p:spPr>
      </p:pic>
      <p:pic>
        <p:nvPicPr>
          <p:cNvPr id="19" name="Picture 18">
            <a:extLst>
              <a:ext uri="{FF2B5EF4-FFF2-40B4-BE49-F238E27FC236}">
                <a16:creationId xmlns:a16="http://schemas.microsoft.com/office/drawing/2014/main" id="{88256021-FF2E-4CBB-896E-AFCD58EA0270}"/>
              </a:ext>
            </a:extLst>
          </p:cNvPr>
          <p:cNvPicPr>
            <a:picLocks noChangeAspect="1"/>
          </p:cNvPicPr>
          <p:nvPr/>
        </p:nvPicPr>
        <p:blipFill>
          <a:blip r:embed="rId13"/>
          <a:stretch>
            <a:fillRect/>
          </a:stretch>
        </p:blipFill>
        <p:spPr>
          <a:xfrm>
            <a:off x="2546951" y="5394526"/>
            <a:ext cx="590550" cy="571500"/>
          </a:xfrm>
          <a:prstGeom prst="rect">
            <a:avLst/>
          </a:prstGeom>
        </p:spPr>
      </p:pic>
      <p:cxnSp>
        <p:nvCxnSpPr>
          <p:cNvPr id="43" name="Straight Connector 42">
            <a:extLst>
              <a:ext uri="{FF2B5EF4-FFF2-40B4-BE49-F238E27FC236}">
                <a16:creationId xmlns:a16="http://schemas.microsoft.com/office/drawing/2014/main" id="{48953AFA-34E9-40FA-8D05-DE719F7D6170}"/>
              </a:ext>
            </a:extLst>
          </p:cNvPr>
          <p:cNvCxnSpPr>
            <a:cxnSpLocks/>
          </p:cNvCxnSpPr>
          <p:nvPr/>
        </p:nvCxnSpPr>
        <p:spPr>
          <a:xfrm flipV="1">
            <a:off x="328007" y="3290765"/>
            <a:ext cx="3300561" cy="3275"/>
          </a:xfrm>
          <a:prstGeom prst="line">
            <a:avLst/>
          </a:prstGeom>
          <a:ln>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79" name="Picture 78">
            <a:extLst>
              <a:ext uri="{FF2B5EF4-FFF2-40B4-BE49-F238E27FC236}">
                <a16:creationId xmlns:a16="http://schemas.microsoft.com/office/drawing/2014/main" id="{55D9CE72-508B-4322-8BB8-C9CE5240C74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838434" y="4742406"/>
            <a:ext cx="542076" cy="542076"/>
          </a:xfrm>
          <a:prstGeom prst="rect">
            <a:avLst/>
          </a:prstGeom>
        </p:spPr>
      </p:pic>
      <p:pic>
        <p:nvPicPr>
          <p:cNvPr id="3076" name="Picture 4" descr="https://upload.wikimedia.org/wikipedia/commons/thumb/e/e0/Git-logo.svg/300px-Git-logo.svg.png">
            <a:extLst>
              <a:ext uri="{FF2B5EF4-FFF2-40B4-BE49-F238E27FC236}">
                <a16:creationId xmlns:a16="http://schemas.microsoft.com/office/drawing/2014/main" id="{831A4867-4B4F-41F5-819D-DE3AD5C64C06}"/>
              </a:ext>
            </a:extLst>
          </p:cNvPr>
          <p:cNvPicPr>
            <a:picLocks noChangeAspect="1" noChangeArrowheads="1"/>
          </p:cNvPicPr>
          <p:nvPr/>
        </p:nvPicPr>
        <p:blipFill rotWithShape="1">
          <a:blip r:embed="rId14" cstate="email">
            <a:extLst>
              <a:ext uri="{28A0092B-C50C-407E-A947-70E740481C1C}">
                <a14:useLocalDpi xmlns:a14="http://schemas.microsoft.com/office/drawing/2010/main"/>
              </a:ext>
            </a:extLst>
          </a:blip>
          <a:srcRect/>
          <a:stretch/>
        </p:blipFill>
        <p:spPr bwMode="auto">
          <a:xfrm>
            <a:off x="3521927" y="1637504"/>
            <a:ext cx="668912" cy="638417"/>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E07B53B2-4FF4-4DEB-9DB3-0C625B8A9DF5}"/>
              </a:ext>
            </a:extLst>
          </p:cNvPr>
          <p:cNvSpPr txBox="1"/>
          <p:nvPr/>
        </p:nvSpPr>
        <p:spPr>
          <a:xfrm>
            <a:off x="2612933" y="6076070"/>
            <a:ext cx="428322" cy="307777"/>
          </a:xfrm>
          <a:prstGeom prst="rect">
            <a:avLst/>
          </a:prstGeom>
          <a:noFill/>
        </p:spPr>
        <p:txBody>
          <a:bodyPr wrap="none" rtlCol="0">
            <a:spAutoFit/>
          </a:bodyPr>
          <a:lstStyle/>
          <a:p>
            <a:r>
              <a:rPr lang="en-US" sz="1400"/>
              <a:t>IDE</a:t>
            </a:r>
          </a:p>
        </p:txBody>
      </p:sp>
      <p:sp>
        <p:nvSpPr>
          <p:cNvPr id="125" name="TextBox 124">
            <a:extLst>
              <a:ext uri="{FF2B5EF4-FFF2-40B4-BE49-F238E27FC236}">
                <a16:creationId xmlns:a16="http://schemas.microsoft.com/office/drawing/2014/main" id="{1F7B921A-8AD5-478C-BD18-6EFE7CE7D201}"/>
              </a:ext>
            </a:extLst>
          </p:cNvPr>
          <p:cNvSpPr txBox="1"/>
          <p:nvPr/>
        </p:nvSpPr>
        <p:spPr>
          <a:xfrm>
            <a:off x="8018781" y="3249750"/>
            <a:ext cx="2048107" cy="276999"/>
          </a:xfrm>
          <a:prstGeom prst="rect">
            <a:avLst/>
          </a:prstGeom>
          <a:noFill/>
        </p:spPr>
        <p:txBody>
          <a:bodyPr wrap="square" rtlCol="0">
            <a:spAutoFit/>
          </a:bodyPr>
          <a:lstStyle/>
          <a:p>
            <a:pPr algn="ctr"/>
            <a:r>
              <a:rPr lang="en-US" sz="1200"/>
              <a:t>Apps</a:t>
            </a:r>
          </a:p>
        </p:txBody>
      </p:sp>
      <p:sp>
        <p:nvSpPr>
          <p:cNvPr id="126" name="TextBox 125">
            <a:extLst>
              <a:ext uri="{FF2B5EF4-FFF2-40B4-BE49-F238E27FC236}">
                <a16:creationId xmlns:a16="http://schemas.microsoft.com/office/drawing/2014/main" id="{BBA2CE5F-D40C-49B7-9B31-925BAD910CB2}"/>
              </a:ext>
            </a:extLst>
          </p:cNvPr>
          <p:cNvSpPr txBox="1"/>
          <p:nvPr/>
        </p:nvSpPr>
        <p:spPr>
          <a:xfrm>
            <a:off x="7994206" y="4548338"/>
            <a:ext cx="2011344" cy="276999"/>
          </a:xfrm>
          <a:prstGeom prst="rect">
            <a:avLst/>
          </a:prstGeom>
          <a:noFill/>
        </p:spPr>
        <p:txBody>
          <a:bodyPr wrap="square" rtlCol="0">
            <a:spAutoFit/>
          </a:bodyPr>
          <a:lstStyle/>
          <a:p>
            <a:pPr algn="ctr"/>
            <a:r>
              <a:rPr lang="en-US" sz="1200"/>
              <a:t>Edge Devices</a:t>
            </a:r>
          </a:p>
        </p:txBody>
      </p:sp>
      <p:cxnSp>
        <p:nvCxnSpPr>
          <p:cNvPr id="127" name="Straight Connector 126">
            <a:extLst>
              <a:ext uri="{FF2B5EF4-FFF2-40B4-BE49-F238E27FC236}">
                <a16:creationId xmlns:a16="http://schemas.microsoft.com/office/drawing/2014/main" id="{0A2E1854-56C5-46B5-97C2-BDAFC1FDFD9F}"/>
              </a:ext>
            </a:extLst>
          </p:cNvPr>
          <p:cNvCxnSpPr>
            <a:cxnSpLocks/>
          </p:cNvCxnSpPr>
          <p:nvPr/>
        </p:nvCxnSpPr>
        <p:spPr>
          <a:xfrm flipH="1">
            <a:off x="10144792" y="990948"/>
            <a:ext cx="7401" cy="5622333"/>
          </a:xfrm>
          <a:prstGeom prst="line">
            <a:avLst/>
          </a:prstGeom>
          <a:ln>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80" name="Straight Arrow Connector 3079">
            <a:extLst>
              <a:ext uri="{FF2B5EF4-FFF2-40B4-BE49-F238E27FC236}">
                <a16:creationId xmlns:a16="http://schemas.microsoft.com/office/drawing/2014/main" id="{F7EE46F2-E7C3-425B-B2EE-657F07F8A3A5}"/>
              </a:ext>
            </a:extLst>
          </p:cNvPr>
          <p:cNvCxnSpPr>
            <a:cxnSpLocks/>
            <a:stCxn id="75" idx="2"/>
            <a:endCxn id="216" idx="0"/>
          </p:cNvCxnSpPr>
          <p:nvPr/>
        </p:nvCxnSpPr>
        <p:spPr>
          <a:xfrm flipH="1">
            <a:off x="11148127" y="2519169"/>
            <a:ext cx="5821" cy="75801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82" name="Straight Arrow Connector 3081">
            <a:extLst>
              <a:ext uri="{FF2B5EF4-FFF2-40B4-BE49-F238E27FC236}">
                <a16:creationId xmlns:a16="http://schemas.microsoft.com/office/drawing/2014/main" id="{E3F9E556-D9BC-45B5-A686-611B21BBF79D}"/>
              </a:ext>
            </a:extLst>
          </p:cNvPr>
          <p:cNvCxnSpPr>
            <a:cxnSpLocks/>
            <a:stCxn id="216" idx="2"/>
            <a:endCxn id="78" idx="0"/>
          </p:cNvCxnSpPr>
          <p:nvPr/>
        </p:nvCxnSpPr>
        <p:spPr>
          <a:xfrm flipH="1">
            <a:off x="11127022" y="4241414"/>
            <a:ext cx="21105" cy="84835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89" name="Connector: Elbow 3088">
            <a:extLst>
              <a:ext uri="{FF2B5EF4-FFF2-40B4-BE49-F238E27FC236}">
                <a16:creationId xmlns:a16="http://schemas.microsoft.com/office/drawing/2014/main" id="{CA7B50CE-8AFD-42D3-B561-BCE07C8A7FE3}"/>
              </a:ext>
            </a:extLst>
          </p:cNvPr>
          <p:cNvCxnSpPr>
            <a:cxnSpLocks/>
            <a:stCxn id="216" idx="1"/>
            <a:endCxn id="21" idx="3"/>
          </p:cNvCxnSpPr>
          <p:nvPr/>
        </p:nvCxnSpPr>
        <p:spPr>
          <a:xfrm rot="10800000">
            <a:off x="10001864" y="1396773"/>
            <a:ext cx="538921" cy="2362524"/>
          </a:xfrm>
          <a:prstGeom prst="bentConnector3">
            <a:avLst>
              <a:gd name="adj1" fmla="val 53535"/>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8" name="Connector: Elbow 157">
            <a:extLst>
              <a:ext uri="{FF2B5EF4-FFF2-40B4-BE49-F238E27FC236}">
                <a16:creationId xmlns:a16="http://schemas.microsoft.com/office/drawing/2014/main" id="{F411F516-5B55-411D-9765-5C694315644E}"/>
              </a:ext>
            </a:extLst>
          </p:cNvPr>
          <p:cNvCxnSpPr>
            <a:cxnSpLocks/>
            <a:stCxn id="216" idx="1"/>
            <a:endCxn id="26" idx="3"/>
          </p:cNvCxnSpPr>
          <p:nvPr/>
        </p:nvCxnSpPr>
        <p:spPr>
          <a:xfrm rot="10800000">
            <a:off x="9925104" y="2829661"/>
            <a:ext cx="615681" cy="929637"/>
          </a:xfrm>
          <a:prstGeom prst="bentConnector3">
            <a:avLst>
              <a:gd name="adj1" fmla="val 45240"/>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1" name="Connector: Elbow 160">
            <a:extLst>
              <a:ext uri="{FF2B5EF4-FFF2-40B4-BE49-F238E27FC236}">
                <a16:creationId xmlns:a16="http://schemas.microsoft.com/office/drawing/2014/main" id="{0D5A3ED2-7DFD-49A7-9B14-20A87B024418}"/>
              </a:ext>
            </a:extLst>
          </p:cNvPr>
          <p:cNvCxnSpPr>
            <a:cxnSpLocks/>
            <a:stCxn id="216" idx="1"/>
            <a:endCxn id="3102" idx="3"/>
          </p:cNvCxnSpPr>
          <p:nvPr/>
        </p:nvCxnSpPr>
        <p:spPr>
          <a:xfrm rot="10800000" flipV="1">
            <a:off x="9911884" y="3759297"/>
            <a:ext cx="628901" cy="373942"/>
          </a:xfrm>
          <a:prstGeom prst="bentConnector3">
            <a:avLst>
              <a:gd name="adj1" fmla="val 44408"/>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102" name="Picture 10" descr="See the source image">
            <a:extLst>
              <a:ext uri="{FF2B5EF4-FFF2-40B4-BE49-F238E27FC236}">
                <a16:creationId xmlns:a16="http://schemas.microsoft.com/office/drawing/2014/main" id="{EF48C846-5427-4361-9016-BA981490CD27}"/>
              </a:ext>
            </a:extLst>
          </p:cNvPr>
          <p:cNvPicPr>
            <a:picLocks noChangeAspect="1" noChangeArrowheads="1"/>
          </p:cNvPicPr>
          <p:nvPr/>
        </p:nvPicPr>
        <p:blipFill rotWithShape="1">
          <a:blip r:embed="rId15" cstate="email">
            <a:extLst>
              <a:ext uri="{28A0092B-C50C-407E-A947-70E740481C1C}">
                <a14:useLocalDpi xmlns:a14="http://schemas.microsoft.com/office/drawing/2010/main"/>
              </a:ext>
            </a:extLst>
          </a:blip>
          <a:srcRect/>
          <a:stretch/>
        </p:blipFill>
        <p:spPr bwMode="auto">
          <a:xfrm>
            <a:off x="9361520" y="3743094"/>
            <a:ext cx="550363" cy="780289"/>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Connector: Elbow 133">
            <a:extLst>
              <a:ext uri="{FF2B5EF4-FFF2-40B4-BE49-F238E27FC236}">
                <a16:creationId xmlns:a16="http://schemas.microsoft.com/office/drawing/2014/main" id="{CC936D23-D0F1-40CB-A868-638113284D90}"/>
              </a:ext>
            </a:extLst>
          </p:cNvPr>
          <p:cNvCxnSpPr>
            <a:cxnSpLocks/>
            <a:stCxn id="51" idx="3"/>
            <a:endCxn id="8" idx="1"/>
          </p:cNvCxnSpPr>
          <p:nvPr/>
        </p:nvCxnSpPr>
        <p:spPr>
          <a:xfrm flipV="1">
            <a:off x="7501858" y="1391981"/>
            <a:ext cx="859060" cy="1081163"/>
          </a:xfrm>
          <a:prstGeom prst="bentConnector3">
            <a:avLst>
              <a:gd name="adj1" fmla="val 58870"/>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AB3976B9-A0CC-4C8E-94FD-76866F634AE3}"/>
              </a:ext>
            </a:extLst>
          </p:cNvPr>
          <p:cNvSpPr txBox="1"/>
          <p:nvPr/>
        </p:nvSpPr>
        <p:spPr>
          <a:xfrm>
            <a:off x="3490541" y="4042281"/>
            <a:ext cx="1919145" cy="307777"/>
          </a:xfrm>
          <a:prstGeom prst="rect">
            <a:avLst/>
          </a:prstGeom>
          <a:noFill/>
        </p:spPr>
        <p:txBody>
          <a:bodyPr wrap="square" rtlCol="0">
            <a:spAutoFit/>
          </a:bodyPr>
          <a:lstStyle/>
          <a:p>
            <a:pPr algn="ctr"/>
            <a:r>
              <a:rPr lang="en-US" sz="1400"/>
              <a:t>Model Store</a:t>
            </a:r>
          </a:p>
        </p:txBody>
      </p:sp>
      <p:pic>
        <p:nvPicPr>
          <p:cNvPr id="173" name="Picture 172">
            <a:extLst>
              <a:ext uri="{FF2B5EF4-FFF2-40B4-BE49-F238E27FC236}">
                <a16:creationId xmlns:a16="http://schemas.microsoft.com/office/drawing/2014/main" id="{AA9EDBB8-EA96-460A-B3C4-C33FFCBD9026}"/>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8512170" y="3750969"/>
            <a:ext cx="733358" cy="753332"/>
          </a:xfrm>
          <a:prstGeom prst="rect">
            <a:avLst/>
          </a:prstGeom>
        </p:spPr>
      </p:pic>
      <p:cxnSp>
        <p:nvCxnSpPr>
          <p:cNvPr id="176" name="Connector: Elbow 175">
            <a:extLst>
              <a:ext uri="{FF2B5EF4-FFF2-40B4-BE49-F238E27FC236}">
                <a16:creationId xmlns:a16="http://schemas.microsoft.com/office/drawing/2014/main" id="{DB37A010-5D20-44E3-BB10-63CB44AD521F}"/>
              </a:ext>
            </a:extLst>
          </p:cNvPr>
          <p:cNvCxnSpPr>
            <a:cxnSpLocks/>
            <a:stCxn id="51" idx="3"/>
            <a:endCxn id="173" idx="1"/>
          </p:cNvCxnSpPr>
          <p:nvPr/>
        </p:nvCxnSpPr>
        <p:spPr>
          <a:xfrm>
            <a:off x="7501858" y="2473144"/>
            <a:ext cx="1010312" cy="1654491"/>
          </a:xfrm>
          <a:prstGeom prst="bentConnector3">
            <a:avLst>
              <a:gd name="adj1" fmla="val 50000"/>
            </a:avLst>
          </a:prstGeom>
          <a:ln w="38100">
            <a:solidFill>
              <a:srgbClr val="7030A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Connector: Elbow 177">
            <a:extLst>
              <a:ext uri="{FF2B5EF4-FFF2-40B4-BE49-F238E27FC236}">
                <a16:creationId xmlns:a16="http://schemas.microsoft.com/office/drawing/2014/main" id="{188F7958-69C5-407A-9782-BCD7BC066BA3}"/>
              </a:ext>
            </a:extLst>
          </p:cNvPr>
          <p:cNvCxnSpPr>
            <a:cxnSpLocks/>
            <a:stCxn id="3076" idx="3"/>
            <a:endCxn id="51" idx="1"/>
          </p:cNvCxnSpPr>
          <p:nvPr/>
        </p:nvCxnSpPr>
        <p:spPr>
          <a:xfrm>
            <a:off x="4190839" y="1956713"/>
            <a:ext cx="1961623" cy="516431"/>
          </a:xfrm>
          <a:prstGeom prst="bentConnector3">
            <a:avLst>
              <a:gd name="adj1" fmla="val 50000"/>
            </a:avLst>
          </a:prstGeom>
          <a:ln w="38100">
            <a:solidFill>
              <a:srgbClr val="7030A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0" name="Connector: Elbow 179">
            <a:extLst>
              <a:ext uri="{FF2B5EF4-FFF2-40B4-BE49-F238E27FC236}">
                <a16:creationId xmlns:a16="http://schemas.microsoft.com/office/drawing/2014/main" id="{CDB518FD-97DD-4CDB-A2BA-CF8888EB06A8}"/>
              </a:ext>
            </a:extLst>
          </p:cNvPr>
          <p:cNvCxnSpPr>
            <a:cxnSpLocks/>
            <a:stCxn id="79" idx="3"/>
            <a:endCxn id="194" idx="2"/>
          </p:cNvCxnSpPr>
          <p:nvPr/>
        </p:nvCxnSpPr>
        <p:spPr>
          <a:xfrm flipV="1">
            <a:off x="3380510" y="4350058"/>
            <a:ext cx="1069604" cy="663386"/>
          </a:xfrm>
          <a:prstGeom prst="bentConnector2">
            <a:avLst/>
          </a:prstGeom>
          <a:ln w="3810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EB1F6DA4-F84C-4403-9216-EB7A06F521A7}"/>
              </a:ext>
            </a:extLst>
          </p:cNvPr>
          <p:cNvCxnSpPr>
            <a:cxnSpLocks/>
            <a:stCxn id="173" idx="3"/>
            <a:endCxn id="3102" idx="1"/>
          </p:cNvCxnSpPr>
          <p:nvPr/>
        </p:nvCxnSpPr>
        <p:spPr>
          <a:xfrm>
            <a:off x="9245528" y="4127635"/>
            <a:ext cx="115992" cy="5604"/>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6" name="Connector: Elbow 205">
            <a:extLst>
              <a:ext uri="{FF2B5EF4-FFF2-40B4-BE49-F238E27FC236}">
                <a16:creationId xmlns:a16="http://schemas.microsoft.com/office/drawing/2014/main" id="{F36345AB-21F0-44C4-BA2F-391BEC90C849}"/>
              </a:ext>
            </a:extLst>
          </p:cNvPr>
          <p:cNvCxnSpPr>
            <a:cxnSpLocks/>
            <a:stCxn id="8" idx="3"/>
            <a:endCxn id="21" idx="1"/>
          </p:cNvCxnSpPr>
          <p:nvPr/>
        </p:nvCxnSpPr>
        <p:spPr>
          <a:xfrm>
            <a:off x="9173659" y="1391981"/>
            <a:ext cx="151748" cy="4792"/>
          </a:xfrm>
          <a:prstGeom prst="bentConnector3">
            <a:avLst>
              <a:gd name="adj1" fmla="val 50000"/>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16" name="Picture 215">
            <a:extLst>
              <a:ext uri="{FF2B5EF4-FFF2-40B4-BE49-F238E27FC236}">
                <a16:creationId xmlns:a16="http://schemas.microsoft.com/office/drawing/2014/main" id="{A4648B2E-6650-410E-818D-42E10003B90F}"/>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10540784" y="3277179"/>
            <a:ext cx="1214686" cy="964235"/>
          </a:xfrm>
          <a:prstGeom prst="rect">
            <a:avLst/>
          </a:prstGeom>
          <a:ln>
            <a:noFill/>
          </a:ln>
          <a:effectLst>
            <a:outerShdw blurRad="292100" dist="139700" dir="2700000" algn="tl" rotWithShape="0">
              <a:srgbClr val="333333">
                <a:alpha val="65000"/>
              </a:srgbClr>
            </a:outerShdw>
          </a:effectLst>
        </p:spPr>
      </p:pic>
      <p:cxnSp>
        <p:nvCxnSpPr>
          <p:cNvPr id="55" name="Connector: Elbow 54">
            <a:extLst>
              <a:ext uri="{FF2B5EF4-FFF2-40B4-BE49-F238E27FC236}">
                <a16:creationId xmlns:a16="http://schemas.microsoft.com/office/drawing/2014/main" id="{74A78172-1A03-401C-8C45-2F325DFB2667}"/>
              </a:ext>
            </a:extLst>
          </p:cNvPr>
          <p:cNvCxnSpPr>
            <a:cxnSpLocks/>
            <a:stCxn id="216" idx="3"/>
            <a:endCxn id="100" idx="3"/>
          </p:cNvCxnSpPr>
          <p:nvPr/>
        </p:nvCxnSpPr>
        <p:spPr>
          <a:xfrm flipH="1">
            <a:off x="7905582" y="3759297"/>
            <a:ext cx="3849888" cy="2243694"/>
          </a:xfrm>
          <a:prstGeom prst="bentConnector3">
            <a:avLst>
              <a:gd name="adj1" fmla="val -5938"/>
            </a:avLst>
          </a:prstGeom>
          <a:ln w="38100">
            <a:solidFill>
              <a:srgbClr val="00B050"/>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F1DFE3D-5192-44FA-9623-3E70550C3F05}"/>
              </a:ext>
            </a:extLst>
          </p:cNvPr>
          <p:cNvCxnSpPr>
            <a:cxnSpLocks/>
            <a:stCxn id="100" idx="1"/>
            <a:endCxn id="183" idx="2"/>
          </p:cNvCxnSpPr>
          <p:nvPr/>
        </p:nvCxnSpPr>
        <p:spPr>
          <a:xfrm rot="10800000">
            <a:off x="4387477" y="5200251"/>
            <a:ext cx="624680" cy="802741"/>
          </a:xfrm>
          <a:prstGeom prst="bentConnector2">
            <a:avLst/>
          </a:prstGeom>
          <a:ln w="38100">
            <a:solidFill>
              <a:srgbClr val="00B050"/>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 name="Connector: Elbow 5">
            <a:extLst>
              <a:ext uri="{FF2B5EF4-FFF2-40B4-BE49-F238E27FC236}">
                <a16:creationId xmlns:a16="http://schemas.microsoft.com/office/drawing/2014/main" id="{51A95288-6A78-4B63-AEEA-DF2F03DE34F4}"/>
              </a:ext>
            </a:extLst>
          </p:cNvPr>
          <p:cNvCxnSpPr>
            <a:cxnSpLocks/>
            <a:stCxn id="149" idx="0"/>
            <a:endCxn id="12" idx="2"/>
          </p:cNvCxnSpPr>
          <p:nvPr/>
        </p:nvCxnSpPr>
        <p:spPr>
          <a:xfrm rot="16200000" flipV="1">
            <a:off x="2255451" y="944885"/>
            <a:ext cx="707181" cy="3720340"/>
          </a:xfrm>
          <a:prstGeom prst="bentConnector3">
            <a:avLst>
              <a:gd name="adj1" fmla="val 50000"/>
            </a:avLst>
          </a:prstGeom>
          <a:ln w="3810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77BEC5C5-03C7-4F2F-AC57-5A1C911725B7}"/>
              </a:ext>
            </a:extLst>
          </p:cNvPr>
          <p:cNvSpPr txBox="1"/>
          <p:nvPr/>
        </p:nvSpPr>
        <p:spPr>
          <a:xfrm>
            <a:off x="1391619" y="2672135"/>
            <a:ext cx="1517817" cy="452047"/>
          </a:xfrm>
          <a:prstGeom prst="rect">
            <a:avLst/>
          </a:prstGeom>
          <a:solidFill>
            <a:schemeClr val="tx1"/>
          </a:solidFill>
        </p:spPr>
        <p:txBody>
          <a:bodyPr wrap="square" lIns="182880" tIns="146304" rIns="182880" bIns="146304" rtlCol="0">
            <a:spAutoFit/>
          </a:bodyPr>
          <a:lstStyle/>
          <a:p>
            <a:pPr algn="ctr">
              <a:lnSpc>
                <a:spcPct val="90000"/>
              </a:lnSpc>
              <a:spcAft>
                <a:spcPts val="600"/>
              </a:spcAft>
            </a:pPr>
            <a:r>
              <a:rPr lang="en-US" sz="1100">
                <a:solidFill>
                  <a:schemeClr val="bg1"/>
                </a:solidFill>
                <a:latin typeface="Courier New" panose="02070309020205020404" pitchFamily="49" charset="0"/>
                <a:cs typeface="Courier New" panose="02070309020205020404" pitchFamily="49" charset="0"/>
              </a:rPr>
              <a:t>Consume Model</a:t>
            </a:r>
          </a:p>
        </p:txBody>
      </p:sp>
      <p:sp>
        <p:nvSpPr>
          <p:cNvPr id="11" name="TextBox 10">
            <a:extLst>
              <a:ext uri="{FF2B5EF4-FFF2-40B4-BE49-F238E27FC236}">
                <a16:creationId xmlns:a16="http://schemas.microsoft.com/office/drawing/2014/main" id="{DC9AC61B-3D0D-489C-A6EB-1B73995017B5}"/>
              </a:ext>
            </a:extLst>
          </p:cNvPr>
          <p:cNvSpPr txBox="1"/>
          <p:nvPr/>
        </p:nvSpPr>
        <p:spPr>
          <a:xfrm>
            <a:off x="12486999" y="1271844"/>
            <a:ext cx="1576313" cy="663258"/>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lIns="182880" tIns="146304" rIns="182880" bIns="146304" rtlCol="0">
            <a:spAutoFit/>
          </a:bodyPr>
          <a:lstStyle/>
          <a:p>
            <a:pPr>
              <a:lnSpc>
                <a:spcPct val="90000"/>
              </a:lnSpc>
              <a:spcAft>
                <a:spcPts val="600"/>
              </a:spcAft>
            </a:pPr>
            <a:r>
              <a:rPr lang="en-US" sz="1050" cap="all" err="1">
                <a:solidFill>
                  <a:schemeClr val="bg1"/>
                </a:solidFill>
              </a:rPr>
              <a:t>Cntk</a:t>
            </a:r>
            <a:r>
              <a:rPr lang="en-US" sz="1050" cap="all">
                <a:solidFill>
                  <a:schemeClr val="bg1"/>
                </a:solidFill>
              </a:rPr>
              <a:t>/</a:t>
            </a:r>
            <a:r>
              <a:rPr lang="en-US" sz="1050" cap="all" err="1">
                <a:solidFill>
                  <a:schemeClr val="bg1"/>
                </a:solidFill>
              </a:rPr>
              <a:t>Tf</a:t>
            </a:r>
            <a:r>
              <a:rPr lang="en-US" sz="1050" cap="all">
                <a:solidFill>
                  <a:schemeClr val="bg1"/>
                </a:solidFill>
              </a:rPr>
              <a:t>/</a:t>
            </a:r>
            <a:r>
              <a:rPr lang="en-US" sz="1050" cap="all" err="1">
                <a:solidFill>
                  <a:schemeClr val="bg1"/>
                </a:solidFill>
              </a:rPr>
              <a:t>Scikit</a:t>
            </a:r>
            <a:endParaRPr lang="en-US" sz="1050" cap="all">
              <a:solidFill>
                <a:schemeClr val="bg1"/>
              </a:solidFill>
            </a:endParaRPr>
          </a:p>
          <a:p>
            <a:pPr>
              <a:lnSpc>
                <a:spcPct val="90000"/>
              </a:lnSpc>
              <a:spcAft>
                <a:spcPts val="600"/>
              </a:spcAft>
            </a:pPr>
            <a:r>
              <a:rPr lang="en-US" sz="1050" cap="all" err="1">
                <a:solidFill>
                  <a:schemeClr val="bg1"/>
                </a:solidFill>
              </a:rPr>
              <a:t>Keras</a:t>
            </a:r>
            <a:r>
              <a:rPr lang="en-US" sz="1050" cap="all">
                <a:solidFill>
                  <a:schemeClr val="bg1"/>
                </a:solidFill>
              </a:rPr>
              <a:t>/ …</a:t>
            </a:r>
          </a:p>
        </p:txBody>
      </p:sp>
      <p:pic>
        <p:nvPicPr>
          <p:cNvPr id="17" name="Picture 16">
            <a:extLst>
              <a:ext uri="{FF2B5EF4-FFF2-40B4-BE49-F238E27FC236}">
                <a16:creationId xmlns:a16="http://schemas.microsoft.com/office/drawing/2014/main" id="{090F2BC0-EF0A-445F-99D3-926FA3A30A73}"/>
              </a:ext>
            </a:extLst>
          </p:cNvPr>
          <p:cNvPicPr>
            <a:picLocks noChangeAspect="1"/>
          </p:cNvPicPr>
          <p:nvPr/>
        </p:nvPicPr>
        <p:blipFill rotWithShape="1">
          <a:blip r:embed="rId18" cstate="email">
            <a:extLst>
              <a:ext uri="{28A0092B-C50C-407E-A947-70E740481C1C}">
                <a14:useLocalDpi xmlns:a14="http://schemas.microsoft.com/office/drawing/2010/main"/>
              </a:ext>
            </a:extLst>
          </a:blip>
          <a:srcRect/>
          <a:stretch/>
        </p:blipFill>
        <p:spPr>
          <a:xfrm>
            <a:off x="12442091" y="1267444"/>
            <a:ext cx="1653730" cy="6632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11" name="Connector: Elbow 110">
            <a:extLst>
              <a:ext uri="{FF2B5EF4-FFF2-40B4-BE49-F238E27FC236}">
                <a16:creationId xmlns:a16="http://schemas.microsoft.com/office/drawing/2014/main" id="{EE2CE2C9-058D-4654-AA7C-128EF945BD38}"/>
              </a:ext>
            </a:extLst>
          </p:cNvPr>
          <p:cNvCxnSpPr>
            <a:cxnSpLocks/>
            <a:stCxn id="51" idx="3"/>
            <a:endCxn id="26" idx="1"/>
          </p:cNvCxnSpPr>
          <p:nvPr/>
        </p:nvCxnSpPr>
        <p:spPr>
          <a:xfrm>
            <a:off x="7501858" y="2473144"/>
            <a:ext cx="1624988" cy="356516"/>
          </a:xfrm>
          <a:prstGeom prst="bentConnector3">
            <a:avLst>
              <a:gd name="adj1" fmla="val 30882"/>
            </a:avLst>
          </a:prstGeom>
          <a:ln w="38100">
            <a:solidFill>
              <a:srgbClr val="7030A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6" name="Connector: Elbow 165">
            <a:extLst>
              <a:ext uri="{FF2B5EF4-FFF2-40B4-BE49-F238E27FC236}">
                <a16:creationId xmlns:a16="http://schemas.microsoft.com/office/drawing/2014/main" id="{9F2A1105-3A4D-4D27-AF21-20D4144156E3}"/>
              </a:ext>
            </a:extLst>
          </p:cNvPr>
          <p:cNvCxnSpPr>
            <a:cxnSpLocks/>
            <a:stCxn id="149" idx="3"/>
            <a:endCxn id="51" idx="2"/>
          </p:cNvCxnSpPr>
          <p:nvPr/>
        </p:nvCxnSpPr>
        <p:spPr>
          <a:xfrm flipV="1">
            <a:off x="5383244" y="3110034"/>
            <a:ext cx="1443916" cy="480068"/>
          </a:xfrm>
          <a:prstGeom prst="bentConnector2">
            <a:avLst/>
          </a:prstGeom>
          <a:ln w="3810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114733" y="2255554"/>
            <a:ext cx="1255629" cy="430887"/>
          </a:xfrm>
          <a:prstGeom prst="rect">
            <a:avLst/>
          </a:prstGeom>
          <a:noFill/>
        </p:spPr>
        <p:txBody>
          <a:bodyPr wrap="square" rtlCol="0">
            <a:spAutoFit/>
          </a:bodyPr>
          <a:lstStyle/>
          <a:p>
            <a:pPr algn="ctr"/>
            <a:r>
              <a:rPr lang="en-US" sz="1100" b="1">
                <a:latin typeface="Courier New" panose="02070309020205020404" pitchFamily="49" charset="0"/>
                <a:cs typeface="Courier New" panose="02070309020205020404" pitchFamily="49" charset="0"/>
              </a:rPr>
              <a:t>DevOps Pipeline</a:t>
            </a:r>
          </a:p>
        </p:txBody>
      </p:sp>
      <p:cxnSp>
        <p:nvCxnSpPr>
          <p:cNvPr id="162" name="Connector: Elbow 161">
            <a:extLst>
              <a:ext uri="{FF2B5EF4-FFF2-40B4-BE49-F238E27FC236}">
                <a16:creationId xmlns:a16="http://schemas.microsoft.com/office/drawing/2014/main" id="{2D05999D-A5FF-47BF-B0F9-6868828DB29B}"/>
              </a:ext>
            </a:extLst>
          </p:cNvPr>
          <p:cNvCxnSpPr>
            <a:cxnSpLocks/>
            <a:stCxn id="149" idx="1"/>
            <a:endCxn id="35" idx="0"/>
          </p:cNvCxnSpPr>
          <p:nvPr/>
        </p:nvCxnSpPr>
        <p:spPr>
          <a:xfrm rot="10800000" flipV="1">
            <a:off x="728447" y="3590101"/>
            <a:ext cx="2826730" cy="937803"/>
          </a:xfrm>
          <a:prstGeom prst="bentConnector2">
            <a:avLst/>
          </a:prstGeom>
          <a:ln w="3810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841E6AC7-55A8-42CC-BE9C-D36269E1B86F}"/>
              </a:ext>
            </a:extLst>
          </p:cNvPr>
          <p:cNvSpPr txBox="1"/>
          <p:nvPr/>
        </p:nvSpPr>
        <p:spPr>
          <a:xfrm>
            <a:off x="1232646" y="3439893"/>
            <a:ext cx="1751638" cy="466281"/>
          </a:xfrm>
          <a:prstGeom prst="rect">
            <a:avLst/>
          </a:prstGeom>
          <a:solidFill>
            <a:schemeClr val="tx1"/>
          </a:solidFill>
        </p:spPr>
        <p:txBody>
          <a:bodyPr wrap="square" lIns="182880" tIns="146304" rIns="182880" bIns="146304" rtlCol="0">
            <a:spAutoFit/>
          </a:bodyPr>
          <a:lstStyle/>
          <a:p>
            <a:pPr algn="ctr">
              <a:lnSpc>
                <a:spcPct val="90000"/>
              </a:lnSpc>
              <a:spcAft>
                <a:spcPts val="600"/>
              </a:spcAft>
            </a:pPr>
            <a:r>
              <a:rPr lang="en-US" sz="1100" dirty="0">
                <a:solidFill>
                  <a:schemeClr val="bg1"/>
                </a:solidFill>
                <a:latin typeface="Courier New" panose="02070309020205020404" pitchFamily="49" charset="0"/>
                <a:cs typeface="Courier New" panose="02070309020205020404" pitchFamily="49" charset="0"/>
              </a:rPr>
              <a:t>Customize Model</a:t>
            </a:r>
          </a:p>
        </p:txBody>
      </p:sp>
      <p:sp>
        <p:nvSpPr>
          <p:cNvPr id="167" name="TextBox 166">
            <a:extLst>
              <a:ext uri="{FF2B5EF4-FFF2-40B4-BE49-F238E27FC236}">
                <a16:creationId xmlns:a16="http://schemas.microsoft.com/office/drawing/2014/main" id="{42F337C3-32F8-4C0A-B3F6-0E564C5B67F1}"/>
              </a:ext>
            </a:extLst>
          </p:cNvPr>
          <p:cNvSpPr txBox="1"/>
          <p:nvPr/>
        </p:nvSpPr>
        <p:spPr>
          <a:xfrm>
            <a:off x="5772510" y="3350068"/>
            <a:ext cx="1517817" cy="452047"/>
          </a:xfrm>
          <a:prstGeom prst="rect">
            <a:avLst/>
          </a:prstGeom>
          <a:solidFill>
            <a:schemeClr val="tx1"/>
          </a:solidFill>
        </p:spPr>
        <p:txBody>
          <a:bodyPr wrap="square" lIns="182880" tIns="146304" rIns="182880" bIns="146304" rtlCol="0">
            <a:spAutoFit/>
          </a:bodyPr>
          <a:lstStyle/>
          <a:p>
            <a:pPr algn="ctr">
              <a:lnSpc>
                <a:spcPct val="90000"/>
              </a:lnSpc>
              <a:spcAft>
                <a:spcPts val="600"/>
              </a:spcAft>
            </a:pPr>
            <a:r>
              <a:rPr lang="en-US" sz="1100">
                <a:solidFill>
                  <a:schemeClr val="bg1"/>
                </a:solidFill>
                <a:latin typeface="Courier New" panose="02070309020205020404" pitchFamily="49" charset="0"/>
                <a:cs typeface="Courier New" panose="02070309020205020404" pitchFamily="49" charset="0"/>
              </a:rPr>
              <a:t>Deploy Model</a:t>
            </a:r>
          </a:p>
        </p:txBody>
      </p:sp>
      <p:sp>
        <p:nvSpPr>
          <p:cNvPr id="174" name="TextBox 173">
            <a:extLst>
              <a:ext uri="{FF2B5EF4-FFF2-40B4-BE49-F238E27FC236}">
                <a16:creationId xmlns:a16="http://schemas.microsoft.com/office/drawing/2014/main" id="{8BAD8804-BB16-4758-BB82-558869560AD4}"/>
              </a:ext>
            </a:extLst>
          </p:cNvPr>
          <p:cNvSpPr txBox="1"/>
          <p:nvPr/>
        </p:nvSpPr>
        <p:spPr>
          <a:xfrm>
            <a:off x="10574480" y="4357531"/>
            <a:ext cx="1061957" cy="452047"/>
          </a:xfrm>
          <a:prstGeom prst="rect">
            <a:avLst/>
          </a:prstGeom>
          <a:solidFill>
            <a:schemeClr val="tx1"/>
          </a:solidFill>
        </p:spPr>
        <p:txBody>
          <a:bodyPr wrap="square" lIns="182880" tIns="146304" rIns="182880" bIns="146304" rtlCol="0">
            <a:spAutoFit/>
          </a:bodyPr>
          <a:lstStyle/>
          <a:p>
            <a:pPr algn="ctr">
              <a:lnSpc>
                <a:spcPct val="90000"/>
              </a:lnSpc>
              <a:spcAft>
                <a:spcPts val="600"/>
              </a:spcAft>
            </a:pPr>
            <a:r>
              <a:rPr lang="en-US" sz="1100">
                <a:solidFill>
                  <a:schemeClr val="bg1"/>
                </a:solidFill>
                <a:latin typeface="Courier New" panose="02070309020205020404" pitchFamily="49" charset="0"/>
                <a:cs typeface="Courier New" panose="02070309020205020404" pitchFamily="49" charset="0"/>
              </a:rPr>
              <a:t>Predict</a:t>
            </a:r>
          </a:p>
        </p:txBody>
      </p:sp>
      <p:sp>
        <p:nvSpPr>
          <p:cNvPr id="175" name="TextBox 174">
            <a:extLst>
              <a:ext uri="{FF2B5EF4-FFF2-40B4-BE49-F238E27FC236}">
                <a16:creationId xmlns:a16="http://schemas.microsoft.com/office/drawing/2014/main" id="{C0FC9A45-BC7C-442D-B6C8-696C84A15493}"/>
              </a:ext>
            </a:extLst>
          </p:cNvPr>
          <p:cNvSpPr txBox="1"/>
          <p:nvPr/>
        </p:nvSpPr>
        <p:spPr>
          <a:xfrm rot="5400000">
            <a:off x="7063486" y="2387785"/>
            <a:ext cx="1921979" cy="604396"/>
          </a:xfrm>
          <a:prstGeom prst="rect">
            <a:avLst/>
          </a:prstGeom>
          <a:solidFill>
            <a:schemeClr val="tx1"/>
          </a:solidFill>
        </p:spPr>
        <p:txBody>
          <a:bodyPr wrap="square" lIns="182880" tIns="146304" rIns="182880" bIns="146304" rtlCol="0">
            <a:spAutoFit/>
          </a:bodyPr>
          <a:lstStyle/>
          <a:p>
            <a:pPr algn="ctr">
              <a:lnSpc>
                <a:spcPct val="90000"/>
              </a:lnSpc>
              <a:spcAft>
                <a:spcPts val="600"/>
              </a:spcAft>
            </a:pPr>
            <a:r>
              <a:rPr lang="en-US" sz="1100">
                <a:solidFill>
                  <a:schemeClr val="bg1"/>
                </a:solidFill>
                <a:latin typeface="Courier New" panose="02070309020205020404" pitchFamily="49" charset="0"/>
                <a:cs typeface="Courier New" panose="02070309020205020404" pitchFamily="49" charset="0"/>
              </a:rPr>
              <a:t>Validate &amp; Flight </a:t>
            </a:r>
            <a:r>
              <a:rPr lang="en-US" sz="1100" b="1">
                <a:solidFill>
                  <a:schemeClr val="bg1"/>
                </a:solidFill>
                <a:latin typeface="Courier New" panose="02070309020205020404" pitchFamily="49" charset="0"/>
                <a:cs typeface="Courier New" panose="02070309020205020404" pitchFamily="49" charset="0"/>
              </a:rPr>
              <a:t>Model + App</a:t>
            </a:r>
          </a:p>
        </p:txBody>
      </p:sp>
      <p:sp>
        <p:nvSpPr>
          <p:cNvPr id="177" name="TextBox 176">
            <a:extLst>
              <a:ext uri="{FF2B5EF4-FFF2-40B4-BE49-F238E27FC236}">
                <a16:creationId xmlns:a16="http://schemas.microsoft.com/office/drawing/2014/main" id="{BFAC2114-584C-4F9C-A037-40EA12F06D37}"/>
              </a:ext>
            </a:extLst>
          </p:cNvPr>
          <p:cNvSpPr txBox="1"/>
          <p:nvPr/>
        </p:nvSpPr>
        <p:spPr>
          <a:xfrm>
            <a:off x="2697214" y="926460"/>
            <a:ext cx="1288245" cy="590354"/>
          </a:xfrm>
          <a:prstGeom prst="rect">
            <a:avLst/>
          </a:prstGeom>
          <a:solidFill>
            <a:schemeClr val="tx1"/>
          </a:solidFill>
        </p:spPr>
        <p:txBody>
          <a:bodyPr wrap="square" lIns="182880" tIns="146304" rIns="182880" bIns="146304" rtlCol="0">
            <a:spAutoFit/>
          </a:bodyPr>
          <a:lstStyle/>
          <a:p>
            <a:pPr algn="ctr">
              <a:lnSpc>
                <a:spcPct val="90000"/>
              </a:lnSpc>
              <a:spcAft>
                <a:spcPts val="600"/>
              </a:spcAft>
            </a:pPr>
            <a:r>
              <a:rPr lang="en-US" sz="1050">
                <a:solidFill>
                  <a:schemeClr val="bg1"/>
                </a:solidFill>
                <a:latin typeface="Courier New" panose="02070309020205020404" pitchFamily="49" charset="0"/>
                <a:cs typeface="Courier New" panose="02070309020205020404" pitchFamily="49" charset="0"/>
              </a:rPr>
              <a:t>Update Application</a:t>
            </a:r>
          </a:p>
        </p:txBody>
      </p:sp>
      <p:sp>
        <p:nvSpPr>
          <p:cNvPr id="183" name="TextBox 182">
            <a:extLst>
              <a:ext uri="{FF2B5EF4-FFF2-40B4-BE49-F238E27FC236}">
                <a16:creationId xmlns:a16="http://schemas.microsoft.com/office/drawing/2014/main" id="{FE80C53D-BA2B-448E-A47F-000CC2D316A6}"/>
              </a:ext>
            </a:extLst>
          </p:cNvPr>
          <p:cNvSpPr txBox="1"/>
          <p:nvPr/>
        </p:nvSpPr>
        <p:spPr>
          <a:xfrm>
            <a:off x="3628568" y="4748203"/>
            <a:ext cx="1517817" cy="452047"/>
          </a:xfrm>
          <a:prstGeom prst="rect">
            <a:avLst/>
          </a:prstGeom>
          <a:solidFill>
            <a:schemeClr val="tx1"/>
          </a:solidFill>
        </p:spPr>
        <p:txBody>
          <a:bodyPr wrap="square" lIns="182880" tIns="146304" rIns="182880" bIns="146304" rtlCol="0">
            <a:spAutoFit/>
          </a:bodyPr>
          <a:lstStyle/>
          <a:p>
            <a:pPr algn="ctr">
              <a:lnSpc>
                <a:spcPct val="90000"/>
              </a:lnSpc>
              <a:spcAft>
                <a:spcPts val="600"/>
              </a:spcAft>
            </a:pPr>
            <a:r>
              <a:rPr lang="en-US" sz="1100">
                <a:solidFill>
                  <a:schemeClr val="bg1"/>
                </a:solidFill>
                <a:latin typeface="Courier New" panose="02070309020205020404" pitchFamily="49" charset="0"/>
                <a:cs typeface="Courier New" panose="02070309020205020404" pitchFamily="49" charset="0"/>
              </a:rPr>
              <a:t>Publish Model</a:t>
            </a:r>
          </a:p>
        </p:txBody>
      </p:sp>
      <p:sp>
        <p:nvSpPr>
          <p:cNvPr id="188" name="TextBox 187">
            <a:extLst>
              <a:ext uri="{FF2B5EF4-FFF2-40B4-BE49-F238E27FC236}">
                <a16:creationId xmlns:a16="http://schemas.microsoft.com/office/drawing/2014/main" id="{ED9ECCAE-DC4B-42B5-B969-7E57C1680B84}"/>
              </a:ext>
            </a:extLst>
          </p:cNvPr>
          <p:cNvSpPr txBox="1"/>
          <p:nvPr/>
        </p:nvSpPr>
        <p:spPr>
          <a:xfrm>
            <a:off x="10243106" y="5765059"/>
            <a:ext cx="1517817" cy="604396"/>
          </a:xfrm>
          <a:prstGeom prst="rect">
            <a:avLst/>
          </a:prstGeom>
          <a:solidFill>
            <a:schemeClr val="tx1"/>
          </a:solidFill>
        </p:spPr>
        <p:txBody>
          <a:bodyPr wrap="square" lIns="182880" tIns="146304" rIns="182880" bIns="146304" rtlCol="0">
            <a:spAutoFit/>
          </a:bodyPr>
          <a:lstStyle/>
          <a:p>
            <a:pPr algn="ctr">
              <a:lnSpc>
                <a:spcPct val="90000"/>
              </a:lnSpc>
              <a:spcAft>
                <a:spcPts val="600"/>
              </a:spcAft>
            </a:pPr>
            <a:r>
              <a:rPr lang="en-US" sz="1100">
                <a:solidFill>
                  <a:schemeClr val="bg1"/>
                </a:solidFill>
                <a:latin typeface="Courier New" panose="02070309020205020404" pitchFamily="49" charset="0"/>
                <a:cs typeface="Courier New" panose="02070309020205020404" pitchFamily="49" charset="0"/>
              </a:rPr>
              <a:t>Collect Feedback</a:t>
            </a:r>
          </a:p>
        </p:txBody>
      </p:sp>
      <p:sp>
        <p:nvSpPr>
          <p:cNvPr id="195" name="TextBox 194">
            <a:extLst>
              <a:ext uri="{FF2B5EF4-FFF2-40B4-BE49-F238E27FC236}">
                <a16:creationId xmlns:a16="http://schemas.microsoft.com/office/drawing/2014/main" id="{11D48176-625D-41F6-881F-CDC6366CA1E1}"/>
              </a:ext>
            </a:extLst>
          </p:cNvPr>
          <p:cNvSpPr txBox="1"/>
          <p:nvPr/>
        </p:nvSpPr>
        <p:spPr>
          <a:xfrm>
            <a:off x="4450114" y="1728991"/>
            <a:ext cx="1288245" cy="590354"/>
          </a:xfrm>
          <a:prstGeom prst="rect">
            <a:avLst/>
          </a:prstGeom>
          <a:solidFill>
            <a:schemeClr val="tx1"/>
          </a:solidFill>
        </p:spPr>
        <p:txBody>
          <a:bodyPr wrap="square" lIns="182880" tIns="146304" rIns="182880" bIns="146304" rtlCol="0">
            <a:spAutoFit/>
          </a:bodyPr>
          <a:lstStyle/>
          <a:p>
            <a:pPr algn="ctr">
              <a:lnSpc>
                <a:spcPct val="90000"/>
              </a:lnSpc>
              <a:spcAft>
                <a:spcPts val="600"/>
              </a:spcAft>
            </a:pPr>
            <a:r>
              <a:rPr lang="en-US" sz="1050">
                <a:solidFill>
                  <a:schemeClr val="bg1"/>
                </a:solidFill>
                <a:latin typeface="Courier New" panose="02070309020205020404" pitchFamily="49" charset="0"/>
                <a:cs typeface="Courier New" panose="02070309020205020404" pitchFamily="49" charset="0"/>
              </a:rPr>
              <a:t>Deploy Application</a:t>
            </a:r>
          </a:p>
        </p:txBody>
      </p:sp>
      <p:pic>
        <p:nvPicPr>
          <p:cNvPr id="144" name="Picture 143">
            <a:extLst>
              <a:ext uri="{FF2B5EF4-FFF2-40B4-BE49-F238E27FC236}">
                <a16:creationId xmlns:a16="http://schemas.microsoft.com/office/drawing/2014/main" id="{53FC0817-6CA0-48EA-81F5-D72B0DB0472B}"/>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12702217" y="2310228"/>
            <a:ext cx="1267288" cy="946890"/>
          </a:xfrm>
          <a:prstGeom prst="rect">
            <a:avLst/>
          </a:prstGeom>
        </p:spPr>
      </p:pic>
      <p:sp>
        <p:nvSpPr>
          <p:cNvPr id="1034" name="Cylinder 1033">
            <a:extLst>
              <a:ext uri="{FF2B5EF4-FFF2-40B4-BE49-F238E27FC236}">
                <a16:creationId xmlns:a16="http://schemas.microsoft.com/office/drawing/2014/main" id="{4BE0CEC1-B541-4AF5-81C8-0424FAF77157}"/>
              </a:ext>
            </a:extLst>
          </p:cNvPr>
          <p:cNvSpPr/>
          <p:nvPr/>
        </p:nvSpPr>
        <p:spPr>
          <a:xfrm>
            <a:off x="8749374" y="5726596"/>
            <a:ext cx="1106274" cy="658097"/>
          </a:xfrm>
          <a:prstGeom prst="can">
            <a:avLst>
              <a:gd name="adj" fmla="val 134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Model Telemetry</a:t>
            </a:r>
          </a:p>
        </p:txBody>
      </p:sp>
      <p:cxnSp>
        <p:nvCxnSpPr>
          <p:cNvPr id="218" name="Straight Connector 217">
            <a:extLst>
              <a:ext uri="{FF2B5EF4-FFF2-40B4-BE49-F238E27FC236}">
                <a16:creationId xmlns:a16="http://schemas.microsoft.com/office/drawing/2014/main" id="{736C2C11-DD5A-4A9D-A8A0-BF508379FDDC}"/>
              </a:ext>
            </a:extLst>
          </p:cNvPr>
          <p:cNvCxnSpPr>
            <a:cxnSpLocks/>
          </p:cNvCxnSpPr>
          <p:nvPr/>
        </p:nvCxnSpPr>
        <p:spPr>
          <a:xfrm>
            <a:off x="7559572" y="985610"/>
            <a:ext cx="1" cy="5661006"/>
          </a:xfrm>
          <a:prstGeom prst="line">
            <a:avLst/>
          </a:prstGeom>
          <a:ln>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807F4B86-F0ED-489C-9342-F5890CDEE6D7}"/>
              </a:ext>
            </a:extLst>
          </p:cNvPr>
          <p:cNvSpPr txBox="1"/>
          <p:nvPr/>
        </p:nvSpPr>
        <p:spPr>
          <a:xfrm>
            <a:off x="5012157" y="5769850"/>
            <a:ext cx="2893425" cy="466281"/>
          </a:xfrm>
          <a:prstGeom prst="rect">
            <a:avLst/>
          </a:prstGeom>
          <a:solidFill>
            <a:schemeClr val="tx1"/>
          </a:solidFill>
        </p:spPr>
        <p:txBody>
          <a:bodyPr wrap="square" lIns="182880" tIns="146304" rIns="182880" bIns="146304" rtlCol="0">
            <a:spAutoFit/>
          </a:bodyPr>
          <a:lstStyle/>
          <a:p>
            <a:pPr algn="ctr">
              <a:lnSpc>
                <a:spcPct val="90000"/>
              </a:lnSpc>
              <a:spcAft>
                <a:spcPts val="600"/>
              </a:spcAft>
            </a:pPr>
            <a:r>
              <a:rPr lang="en-US" sz="1200">
                <a:solidFill>
                  <a:schemeClr val="bg1"/>
                </a:solidFill>
                <a:latin typeface="Courier New" panose="02070309020205020404" pitchFamily="49" charset="0"/>
                <a:cs typeface="Courier New" panose="02070309020205020404" pitchFamily="49" charset="0"/>
              </a:rPr>
              <a:t>Retrain Model</a:t>
            </a:r>
          </a:p>
        </p:txBody>
      </p:sp>
      <p:sp>
        <p:nvSpPr>
          <p:cNvPr id="221" name="Title 2">
            <a:extLst>
              <a:ext uri="{FF2B5EF4-FFF2-40B4-BE49-F238E27FC236}">
                <a16:creationId xmlns:a16="http://schemas.microsoft.com/office/drawing/2014/main" id="{1553D49F-095E-4D5E-853A-D7D4D67A2C2E}"/>
              </a:ext>
            </a:extLst>
          </p:cNvPr>
          <p:cNvSpPr txBox="1">
            <a:spLocks/>
          </p:cNvSpPr>
          <p:nvPr/>
        </p:nvSpPr>
        <p:spPr>
          <a:xfrm>
            <a:off x="338303" y="250057"/>
            <a:ext cx="11654187" cy="899537"/>
          </a:xfrm>
          <a:prstGeom prst="rect">
            <a:avLst/>
          </a:prstGeom>
        </p:spPr>
        <p:txBody>
          <a:bodyPr vert="horz" wrap="square" lIns="146284" tIns="91427" rIns="146284" bIns="91427" rtlCol="0" anchor="t">
            <a:noAutofit/>
          </a:bodyPr>
          <a:lstStyle>
            <a:lvl1pPr marL="0" algn="ctr" defTabSz="914102" rtl="0" eaLnBrk="1" fontAlgn="base" latinLnBrk="0" hangingPunct="1">
              <a:lnSpc>
                <a:spcPct val="90000"/>
              </a:lnSpc>
              <a:spcBef>
                <a:spcPct val="0"/>
              </a:spcBef>
              <a:spcAft>
                <a:spcPct val="0"/>
              </a:spcAft>
              <a:buNone/>
              <a:defRPr lang="en-US" sz="2400" b="0" kern="1200" cap="all" spc="800" baseline="0" dirty="0" smtClean="0">
                <a:ln w="3175">
                  <a:noFill/>
                </a:ln>
                <a:solidFill>
                  <a:srgbClr val="0078D7"/>
                </a:solidFill>
                <a:effectLst/>
                <a:latin typeface="+mj-lt"/>
                <a:ea typeface="+mn-ea"/>
                <a:cs typeface="Segoe UI Light" charset="0"/>
              </a:defRPr>
            </a:lvl1pPr>
          </a:lstStyle>
          <a:p>
            <a:pPr defTabSz="913927">
              <a:defRPr/>
            </a:pPr>
            <a:r>
              <a:rPr lang="en-US">
                <a:latin typeface="Segoe UI Semilight" charset="0"/>
                <a:ea typeface="Segoe UI Semilight" charset="0"/>
                <a:cs typeface="Segoe UI Semilight" charset="0"/>
              </a:rPr>
              <a:t>App Developers and Data Scientists Together</a:t>
            </a:r>
            <a:endParaRPr lang="en-US">
              <a:latin typeface="Segoe UI Light"/>
            </a:endParaRPr>
          </a:p>
        </p:txBody>
      </p:sp>
    </p:spTree>
    <p:extLst>
      <p:ext uri="{BB962C8B-B14F-4D97-AF65-F5344CB8AC3E}">
        <p14:creationId xmlns:p14="http://schemas.microsoft.com/office/powerpoint/2010/main" val="1265288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1458"/>
          </a:xfrm>
        </p:spPr>
        <p:txBody>
          <a:bodyPr>
            <a:normAutofit/>
          </a:bodyPr>
          <a:lstStyle/>
          <a:p>
            <a:r>
              <a:rPr lang="en-US" sz="4800">
                <a:latin typeface="Segoe UI Light (Headings)"/>
              </a:rPr>
              <a:t>Pain Points for Data Scientists &amp; DevOps</a:t>
            </a:r>
          </a:p>
        </p:txBody>
      </p:sp>
      <p:sp>
        <p:nvSpPr>
          <p:cNvPr id="3" name="Content Placeholder 2"/>
          <p:cNvSpPr>
            <a:spLocks noGrp="1"/>
          </p:cNvSpPr>
          <p:nvPr>
            <p:ph idx="1"/>
          </p:nvPr>
        </p:nvSpPr>
        <p:spPr>
          <a:xfrm>
            <a:off x="838200" y="1690688"/>
            <a:ext cx="10515600" cy="4486275"/>
          </a:xfrm>
        </p:spPr>
        <p:txBody>
          <a:bodyPr>
            <a:normAutofit/>
          </a:bodyPr>
          <a:lstStyle/>
          <a:p>
            <a:pPr algn="just"/>
            <a:r>
              <a:rPr lang="en-US" sz="1800"/>
              <a:t>Need to solve ML problem quickly.</a:t>
            </a:r>
          </a:p>
          <a:p>
            <a:pPr algn="just"/>
            <a:r>
              <a:rPr lang="en-US" sz="1800"/>
              <a:t>ML stack might be different from rest of the application stack.</a:t>
            </a:r>
          </a:p>
          <a:p>
            <a:pPr algn="just"/>
            <a:r>
              <a:rPr lang="en-US" sz="1800"/>
              <a:t>Lots of Glue code.</a:t>
            </a:r>
          </a:p>
          <a:p>
            <a:pPr algn="just"/>
            <a:r>
              <a:rPr lang="en-US" sz="1800"/>
              <a:t>Testing accuracy of ML model.</a:t>
            </a:r>
          </a:p>
          <a:p>
            <a:pPr algn="just"/>
            <a:r>
              <a:rPr lang="en-US" sz="1800"/>
              <a:t>ML code is not always version controlled.</a:t>
            </a:r>
          </a:p>
          <a:p>
            <a:pPr lvl="0"/>
            <a:r>
              <a:rPr lang="en-US" sz="1800"/>
              <a:t>Hard to reproduce models</a:t>
            </a:r>
          </a:p>
          <a:p>
            <a:pPr lvl="0"/>
            <a:r>
              <a:rPr lang="en-US" sz="1800"/>
              <a:t>Integrating model into application can take weeks</a:t>
            </a:r>
          </a:p>
          <a:p>
            <a:pPr lvl="0"/>
            <a:r>
              <a:rPr lang="en-US" sz="1800"/>
              <a:t>Need to re-write featurizing and scoring code multiple times (in different languages)</a:t>
            </a:r>
          </a:p>
          <a:p>
            <a:pPr lvl="0"/>
            <a:r>
              <a:rPr lang="en-US" sz="1800"/>
              <a:t>Want to start using customer data to build models</a:t>
            </a:r>
          </a:p>
          <a:p>
            <a:pPr lvl="0"/>
            <a:r>
              <a:rPr lang="en-US" sz="1800"/>
              <a:t>Hard to track breaking changes</a:t>
            </a:r>
          </a:p>
          <a:p>
            <a:endParaRPr lang="en-US" sz="2600"/>
          </a:p>
          <a:p>
            <a:endParaRPr lang="en-US" sz="2400"/>
          </a:p>
          <a:p>
            <a:endParaRPr lang="en-US"/>
          </a:p>
        </p:txBody>
      </p:sp>
    </p:spTree>
    <p:extLst>
      <p:ext uri="{BB962C8B-B14F-4D97-AF65-F5344CB8AC3E}">
        <p14:creationId xmlns:p14="http://schemas.microsoft.com/office/powerpoint/2010/main" val="3233229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2069D-0D6F-4160-8DEE-E445819B97E6}"/>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2C940640-38BE-4CDC-9B20-397BEE217BC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21211"/>
            <a:ext cx="12192000" cy="6415577"/>
          </a:xfrm>
          <a:prstGeom prst="rect">
            <a:avLst/>
          </a:prstGeom>
        </p:spPr>
      </p:pic>
    </p:spTree>
    <p:extLst>
      <p:ext uri="{BB962C8B-B14F-4D97-AF65-F5344CB8AC3E}">
        <p14:creationId xmlns:p14="http://schemas.microsoft.com/office/powerpoint/2010/main" val="2273790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ED79D-BA10-4E2E-8317-6DD8168DC4F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D53548D0-7D55-40B7-B1EB-FF1D3A060D3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65125"/>
            <a:ext cx="12192000" cy="6126752"/>
          </a:xfrm>
          <a:prstGeom prst="rect">
            <a:avLst/>
          </a:prstGeom>
        </p:spPr>
      </p:pic>
    </p:spTree>
    <p:extLst>
      <p:ext uri="{BB962C8B-B14F-4D97-AF65-F5344CB8AC3E}">
        <p14:creationId xmlns:p14="http://schemas.microsoft.com/office/powerpoint/2010/main" val="761746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11D04-07E0-4DC4-8E75-B7B8D17926FB}"/>
              </a:ext>
            </a:extLst>
          </p:cNvPr>
          <p:cNvSpPr>
            <a:spLocks noGrp="1"/>
          </p:cNvSpPr>
          <p:nvPr>
            <p:ph type="title"/>
          </p:nvPr>
        </p:nvSpPr>
        <p:spPr/>
        <p:txBody>
          <a:bodyPr/>
          <a:lstStyle/>
          <a:p>
            <a:r>
              <a:rPr lang="en-US"/>
              <a:t>Proposed process</a:t>
            </a:r>
          </a:p>
        </p:txBody>
      </p:sp>
      <p:sp>
        <p:nvSpPr>
          <p:cNvPr id="3" name="Text Placeholder 2">
            <a:extLst>
              <a:ext uri="{FF2B5EF4-FFF2-40B4-BE49-F238E27FC236}">
                <a16:creationId xmlns:a16="http://schemas.microsoft.com/office/drawing/2014/main" id="{1E3C7F7E-C5AB-4122-ABB5-2E443F58AC01}"/>
              </a:ext>
            </a:extLst>
          </p:cNvPr>
          <p:cNvSpPr>
            <a:spLocks noGrp="1"/>
          </p:cNvSpPr>
          <p:nvPr>
            <p:ph type="body" idx="1"/>
          </p:nvPr>
        </p:nvSpPr>
        <p:spPr/>
        <p:txBody>
          <a:bodyPr/>
          <a:lstStyle/>
          <a:p>
            <a:r>
              <a:rPr lang="en-US"/>
              <a:t>CI/CD for models</a:t>
            </a:r>
          </a:p>
        </p:txBody>
      </p:sp>
    </p:spTree>
    <p:extLst>
      <p:ext uri="{BB962C8B-B14F-4D97-AF65-F5344CB8AC3E}">
        <p14:creationId xmlns:p14="http://schemas.microsoft.com/office/powerpoint/2010/main" val="3548621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825F3-5920-4DB6-898A-A29B1043D783}"/>
              </a:ext>
            </a:extLst>
          </p:cNvPr>
          <p:cNvSpPr>
            <a:spLocks noGrp="1"/>
          </p:cNvSpPr>
          <p:nvPr>
            <p:ph type="title"/>
          </p:nvPr>
        </p:nvSpPr>
        <p:spPr/>
        <p:txBody>
          <a:bodyPr/>
          <a:lstStyle/>
          <a:p>
            <a:r>
              <a:rPr lang="en-US"/>
              <a:t>Intro</a:t>
            </a:r>
          </a:p>
        </p:txBody>
      </p:sp>
      <p:sp>
        <p:nvSpPr>
          <p:cNvPr id="3" name="Content Placeholder 2">
            <a:extLst>
              <a:ext uri="{FF2B5EF4-FFF2-40B4-BE49-F238E27FC236}">
                <a16:creationId xmlns:a16="http://schemas.microsoft.com/office/drawing/2014/main" id="{A4D0BAD0-5CEE-4879-9650-681FA01F3C1A}"/>
              </a:ext>
            </a:extLst>
          </p:cNvPr>
          <p:cNvSpPr>
            <a:spLocks noGrp="1"/>
          </p:cNvSpPr>
          <p:nvPr>
            <p:ph idx="1"/>
          </p:nvPr>
        </p:nvSpPr>
        <p:spPr>
          <a:xfrm>
            <a:off x="838200" y="1825625"/>
            <a:ext cx="10515600" cy="4667250"/>
          </a:xfrm>
        </p:spPr>
        <p:txBody>
          <a:bodyPr>
            <a:normAutofit/>
          </a:bodyPr>
          <a:lstStyle/>
          <a:p>
            <a:r>
              <a:rPr lang="en-US" b="1" dirty="0"/>
              <a:t>DevOps</a:t>
            </a:r>
            <a:r>
              <a:rPr lang="en-US" dirty="0"/>
              <a:t> is the standard way to manage application lifecycles through a pipeline of code, test, build, deploy (CI/CD cycle). </a:t>
            </a:r>
          </a:p>
          <a:p>
            <a:r>
              <a:rPr lang="en-US" b="1" dirty="0"/>
              <a:t>Infusing AI </a:t>
            </a:r>
            <a:r>
              <a:rPr lang="en-US" dirty="0"/>
              <a:t>into this lifecycle brings new challenges and changes to the DevOps pipeline. </a:t>
            </a:r>
          </a:p>
          <a:p>
            <a:r>
              <a:rPr lang="en-US" dirty="0"/>
              <a:t>A </a:t>
            </a:r>
            <a:r>
              <a:rPr lang="en-US" b="1" dirty="0"/>
              <a:t>CI/CD solution for AI </a:t>
            </a:r>
            <a:r>
              <a:rPr lang="en-US" dirty="0"/>
              <a:t>requires supporting:</a:t>
            </a:r>
          </a:p>
          <a:p>
            <a:pPr lvl="1"/>
            <a:r>
              <a:rPr lang="en-US" b="1" dirty="0"/>
              <a:t>Reproducibility </a:t>
            </a:r>
            <a:r>
              <a:rPr lang="en-US" dirty="0"/>
              <a:t>of data </a:t>
            </a:r>
            <a:r>
              <a:rPr lang="en-US" dirty="0">
                <a:sym typeface="Wingdings" panose="05000000000000000000" pitchFamily="2" charset="2"/>
              </a:rPr>
              <a:t> model</a:t>
            </a:r>
            <a:endParaRPr lang="en-US" b="1" dirty="0"/>
          </a:p>
          <a:p>
            <a:pPr lvl="1"/>
            <a:r>
              <a:rPr lang="en-US" b="1" dirty="0"/>
              <a:t>Validation </a:t>
            </a:r>
            <a:r>
              <a:rPr lang="en-US" dirty="0"/>
              <a:t>of model (does it meet quality bar, A/B comparison)</a:t>
            </a:r>
            <a:endParaRPr lang="en-US" b="1" dirty="0"/>
          </a:p>
          <a:p>
            <a:pPr lvl="1"/>
            <a:r>
              <a:rPr lang="en-US" b="1" dirty="0"/>
              <a:t>Storage, versioning </a:t>
            </a:r>
            <a:r>
              <a:rPr lang="en-US" dirty="0"/>
              <a:t>(track lineage and evolution of model over time)</a:t>
            </a:r>
          </a:p>
          <a:p>
            <a:pPr lvl="1"/>
            <a:r>
              <a:rPr lang="en-US" b="1" dirty="0"/>
              <a:t>Deployment, tracking, data collection </a:t>
            </a:r>
            <a:r>
              <a:rPr lang="en-US" dirty="0"/>
              <a:t>(across intelligent cloud + edge)</a:t>
            </a:r>
          </a:p>
        </p:txBody>
      </p:sp>
    </p:spTree>
    <p:extLst>
      <p:ext uri="{BB962C8B-B14F-4D97-AF65-F5344CB8AC3E}">
        <p14:creationId xmlns:p14="http://schemas.microsoft.com/office/powerpoint/2010/main" val="9290749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429EC7-3A2A-4E1D-9C6F-F02A79928F8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131131"/>
            <a:ext cx="12192000" cy="4595738"/>
          </a:xfrm>
          <a:prstGeom prst="rect">
            <a:avLst/>
          </a:prstGeom>
        </p:spPr>
      </p:pic>
    </p:spTree>
    <p:extLst>
      <p:ext uri="{BB962C8B-B14F-4D97-AF65-F5344CB8AC3E}">
        <p14:creationId xmlns:p14="http://schemas.microsoft.com/office/powerpoint/2010/main" val="272490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D7D2F8-09B9-4284-9355-1FB7AD6E270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07176"/>
            <a:ext cx="12192000" cy="5643647"/>
          </a:xfrm>
          <a:prstGeom prst="rect">
            <a:avLst/>
          </a:prstGeom>
        </p:spPr>
      </p:pic>
    </p:spTree>
    <p:extLst>
      <p:ext uri="{BB962C8B-B14F-4D97-AF65-F5344CB8AC3E}">
        <p14:creationId xmlns:p14="http://schemas.microsoft.com/office/powerpoint/2010/main" val="24592220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8BE650-1913-4DEE-9E4F-C254911B838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500343"/>
            <a:ext cx="12192000" cy="5867042"/>
          </a:xfrm>
          <a:prstGeom prst="rect">
            <a:avLst/>
          </a:prstGeom>
        </p:spPr>
      </p:pic>
      <p:sp>
        <p:nvSpPr>
          <p:cNvPr id="4" name="TextBox 3">
            <a:extLst>
              <a:ext uri="{FF2B5EF4-FFF2-40B4-BE49-F238E27FC236}">
                <a16:creationId xmlns:a16="http://schemas.microsoft.com/office/drawing/2014/main" id="{7F2FAF79-2410-40A4-B203-1D59861815A0}"/>
              </a:ext>
            </a:extLst>
          </p:cNvPr>
          <p:cNvSpPr txBox="1"/>
          <p:nvPr/>
        </p:nvSpPr>
        <p:spPr>
          <a:xfrm>
            <a:off x="4873557" y="257783"/>
            <a:ext cx="6541852" cy="1846659"/>
          </a:xfrm>
          <a:prstGeom prst="rect">
            <a:avLst/>
          </a:prstGeom>
          <a:noFill/>
        </p:spPr>
        <p:txBody>
          <a:bodyPr wrap="square" rtlCol="0">
            <a:spAutoFit/>
          </a:bodyPr>
          <a:lstStyle/>
          <a:p>
            <a:r>
              <a:rPr lang="en-US" dirty="0"/>
              <a:t>We recommend the following deployment targets:</a:t>
            </a:r>
          </a:p>
          <a:p>
            <a:r>
              <a:rPr lang="en-US" sz="2400" b="1" dirty="0"/>
              <a:t>ACI </a:t>
            </a:r>
            <a:r>
              <a:rPr lang="en-US" sz="2400" dirty="0"/>
              <a:t>(for dev-test scenarios)</a:t>
            </a:r>
            <a:endParaRPr lang="en-US" sz="2400" b="1" dirty="0"/>
          </a:p>
          <a:p>
            <a:r>
              <a:rPr lang="en-US" sz="2400" b="1" dirty="0"/>
              <a:t>AKS</a:t>
            </a:r>
            <a:r>
              <a:rPr lang="en-US" sz="2400" dirty="0"/>
              <a:t> (for real-time services)</a:t>
            </a:r>
          </a:p>
          <a:p>
            <a:r>
              <a:rPr lang="en-US" sz="2400" b="1" dirty="0"/>
              <a:t>Batch AI</a:t>
            </a:r>
            <a:r>
              <a:rPr lang="en-US" sz="2400" dirty="0"/>
              <a:t> (for batch scoring, as part of larger pipelines, …)</a:t>
            </a:r>
          </a:p>
        </p:txBody>
      </p:sp>
    </p:spTree>
    <p:extLst>
      <p:ext uri="{BB962C8B-B14F-4D97-AF65-F5344CB8AC3E}">
        <p14:creationId xmlns:p14="http://schemas.microsoft.com/office/powerpoint/2010/main" val="29811709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C5DE-FE87-49B1-B16E-BDD2C1BB8E80}"/>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BD5D443-A2C2-4EDA-ABE3-99FCE7E094F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573941"/>
            <a:ext cx="12192000" cy="5710117"/>
          </a:xfrm>
          <a:prstGeom prst="rect">
            <a:avLst/>
          </a:prstGeom>
        </p:spPr>
      </p:pic>
    </p:spTree>
    <p:extLst>
      <p:ext uri="{BB962C8B-B14F-4D97-AF65-F5344CB8AC3E}">
        <p14:creationId xmlns:p14="http://schemas.microsoft.com/office/powerpoint/2010/main" val="17360869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itle 1"/>
          <p:cNvSpPr txBox="1">
            <a:spLocks/>
          </p:cNvSpPr>
          <p:nvPr/>
        </p:nvSpPr>
        <p:spPr>
          <a:xfrm>
            <a:off x="269240" y="289512"/>
            <a:ext cx="11490792" cy="901514"/>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400" b="0" kern="1200" cap="none" spc="-100" baseline="0">
                <a:ln w="3175">
                  <a:noFill/>
                </a:ln>
                <a:solidFill>
                  <a:schemeClr val="bg1"/>
                </a:solidFill>
                <a:effectLst/>
                <a:latin typeface="+mj-lt"/>
                <a:ea typeface="+mn-ea"/>
                <a:cs typeface="Segoe UI" pitchFamily="34" charset="0"/>
              </a:defRPr>
            </a:lvl1pPr>
          </a:lstStyle>
          <a:p>
            <a:pPr>
              <a:defRPr/>
            </a:pPr>
            <a:r>
              <a:rPr lang="en-GB" sz="4800">
                <a:solidFill>
                  <a:srgbClr val="505050"/>
                </a:solidFill>
                <a:latin typeface="Segoe UI Light"/>
              </a:rPr>
              <a:t>Refresher: Branch Management for Git</a:t>
            </a:r>
            <a:endParaRPr kumimoji="0" lang="en-GB" sz="4800" b="1" i="0" u="none" strike="noStrike" kern="1200" cap="none" spc="-100" normalizeH="0" baseline="0" noProof="0">
              <a:ln w="3175">
                <a:noFill/>
              </a:ln>
              <a:solidFill>
                <a:srgbClr val="505050"/>
              </a:solidFill>
              <a:effectLst/>
              <a:uLnTx/>
              <a:uFillTx/>
              <a:latin typeface="Segoe UI Light"/>
              <a:ea typeface="+mn-ea"/>
              <a:cs typeface="Segoe UI" pitchFamily="34" charset="0"/>
            </a:endParaRPr>
          </a:p>
        </p:txBody>
      </p:sp>
      <p:pic>
        <p:nvPicPr>
          <p:cNvPr id="3" name="Picture 3">
            <a:extLst>
              <a:ext uri="{FF2B5EF4-FFF2-40B4-BE49-F238E27FC236}">
                <a16:creationId xmlns:a16="http://schemas.microsoft.com/office/drawing/2014/main" id="{055AB1FD-1794-4C83-AFE9-B6540F738494}"/>
              </a:ext>
            </a:extLst>
          </p:cNvPr>
          <p:cNvPicPr>
            <a:picLocks noChangeAspect="1"/>
          </p:cNvPicPr>
          <p:nvPr/>
        </p:nvPicPr>
        <p:blipFill>
          <a:blip r:embed="rId3"/>
          <a:stretch>
            <a:fillRect/>
          </a:stretch>
        </p:blipFill>
        <p:spPr>
          <a:xfrm>
            <a:off x="3186708" y="1698233"/>
            <a:ext cx="5131148" cy="2155795"/>
          </a:xfrm>
          <a:prstGeom prst="rect">
            <a:avLst/>
          </a:prstGeom>
        </p:spPr>
      </p:pic>
      <p:pic>
        <p:nvPicPr>
          <p:cNvPr id="5" name="Picture 5">
            <a:extLst>
              <a:ext uri="{FF2B5EF4-FFF2-40B4-BE49-F238E27FC236}">
                <a16:creationId xmlns:a16="http://schemas.microsoft.com/office/drawing/2014/main" id="{1A90040E-95A3-4E4B-89F8-E296673F541A}"/>
              </a:ext>
            </a:extLst>
          </p:cNvPr>
          <p:cNvPicPr>
            <a:picLocks noChangeAspect="1"/>
          </p:cNvPicPr>
          <p:nvPr/>
        </p:nvPicPr>
        <p:blipFill>
          <a:blip r:embed="rId4"/>
          <a:stretch>
            <a:fillRect/>
          </a:stretch>
        </p:blipFill>
        <p:spPr>
          <a:xfrm>
            <a:off x="3585124" y="3669423"/>
            <a:ext cx="4334317" cy="2648749"/>
          </a:xfrm>
          <a:prstGeom prst="rect">
            <a:avLst/>
          </a:prstGeom>
        </p:spPr>
      </p:pic>
      <p:pic>
        <p:nvPicPr>
          <p:cNvPr id="2" name="Picture 1">
            <a:extLst>
              <a:ext uri="{FF2B5EF4-FFF2-40B4-BE49-F238E27FC236}">
                <a16:creationId xmlns:a16="http://schemas.microsoft.com/office/drawing/2014/main" id="{63301941-98A4-49CE-B2E8-2F8F97AE55A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6517031"/>
            <a:ext cx="12192000" cy="379346"/>
          </a:xfrm>
          <a:prstGeom prst="rect">
            <a:avLst/>
          </a:prstGeom>
        </p:spPr>
      </p:pic>
    </p:spTree>
    <p:extLst>
      <p:ext uri="{BB962C8B-B14F-4D97-AF65-F5344CB8AC3E}">
        <p14:creationId xmlns:p14="http://schemas.microsoft.com/office/powerpoint/2010/main" val="204748866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B4A13-8257-41D6-9C52-07B30CB932A8}"/>
              </a:ext>
            </a:extLst>
          </p:cNvPr>
          <p:cNvSpPr>
            <a:spLocks noGrp="1"/>
          </p:cNvSpPr>
          <p:nvPr>
            <p:ph type="title"/>
          </p:nvPr>
        </p:nvSpPr>
        <p:spPr/>
        <p:txBody>
          <a:bodyPr/>
          <a:lstStyle/>
          <a:p>
            <a:r>
              <a:rPr lang="en-US" dirty="0"/>
              <a:t>Demos</a:t>
            </a:r>
          </a:p>
        </p:txBody>
      </p:sp>
      <p:sp>
        <p:nvSpPr>
          <p:cNvPr id="3" name="Content Placeholder 2">
            <a:extLst>
              <a:ext uri="{FF2B5EF4-FFF2-40B4-BE49-F238E27FC236}">
                <a16:creationId xmlns:a16="http://schemas.microsoft.com/office/drawing/2014/main" id="{AA20FA96-C91C-49B2-97DA-14F4B0CB0944}"/>
              </a:ext>
            </a:extLst>
          </p:cNvPr>
          <p:cNvSpPr>
            <a:spLocks noGrp="1"/>
          </p:cNvSpPr>
          <p:nvPr>
            <p:ph idx="1"/>
          </p:nvPr>
        </p:nvSpPr>
        <p:spPr/>
        <p:txBody>
          <a:bodyPr/>
          <a:lstStyle/>
          <a:p>
            <a:r>
              <a:rPr lang="en-US"/>
              <a:t>Automatic retraining and deployment to mobile (from Cognitive Services)</a:t>
            </a:r>
          </a:p>
          <a:p>
            <a:pPr lvl="1"/>
            <a:r>
              <a:rPr lang="en-US">
                <a:hlinkClick r:id="rId2"/>
              </a:rPr>
              <a:t>https://www.youtube.com/watch?v=ReG2QCbd-cE</a:t>
            </a:r>
            <a:endParaRPr lang="en-US"/>
          </a:p>
          <a:p>
            <a:r>
              <a:rPr lang="en-US"/>
              <a:t>CI/CD pipeline for models in VSTS</a:t>
            </a:r>
          </a:p>
          <a:p>
            <a:pPr lvl="1"/>
            <a:r>
              <a:rPr lang="en-US">
                <a:hlinkClick r:id="rId3"/>
              </a:rPr>
              <a:t>https://aidemos.visualstudio.com/DevOps%20for%20AI%20-%20Demo/_build</a:t>
            </a:r>
            <a:r>
              <a:rPr lang="en-US"/>
              <a:t> </a:t>
            </a:r>
          </a:p>
        </p:txBody>
      </p:sp>
    </p:spTree>
    <p:extLst>
      <p:ext uri="{BB962C8B-B14F-4D97-AF65-F5344CB8AC3E}">
        <p14:creationId xmlns:p14="http://schemas.microsoft.com/office/powerpoint/2010/main" val="26292322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B40088-FBA3-4DA6-8E1F-B48ADC35A138}"/>
              </a:ext>
            </a:extLst>
          </p:cNvPr>
          <p:cNvSpPr>
            <a:spLocks noGrp="1"/>
          </p:cNvSpPr>
          <p:nvPr>
            <p:ph type="title"/>
          </p:nvPr>
        </p:nvSpPr>
        <p:spPr/>
        <p:txBody>
          <a:bodyPr/>
          <a:lstStyle/>
          <a:p>
            <a:r>
              <a:rPr lang="en-US"/>
              <a:t>Focus Areas</a:t>
            </a:r>
          </a:p>
        </p:txBody>
      </p:sp>
      <p:sp>
        <p:nvSpPr>
          <p:cNvPr id="4" name="Text Placeholder 3">
            <a:extLst>
              <a:ext uri="{FF2B5EF4-FFF2-40B4-BE49-F238E27FC236}">
                <a16:creationId xmlns:a16="http://schemas.microsoft.com/office/drawing/2014/main" id="{8BD5B09B-FCEC-4867-B1CC-23ADD528C31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009266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EE058C18-E640-4210-8B6E-B95C84EFDBAD}"/>
              </a:ext>
            </a:extLst>
          </p:cNvPr>
          <p:cNvSpPr/>
          <p:nvPr/>
        </p:nvSpPr>
        <p:spPr bwMode="auto">
          <a:xfrm>
            <a:off x="5985917" y="3850018"/>
            <a:ext cx="5424234" cy="246521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81" name="Rectangle 80">
            <a:extLst>
              <a:ext uri="{FF2B5EF4-FFF2-40B4-BE49-F238E27FC236}">
                <a16:creationId xmlns:a16="http://schemas.microsoft.com/office/drawing/2014/main" id="{07A3E10C-33AE-411F-9C43-DF43C29BB132}"/>
              </a:ext>
            </a:extLst>
          </p:cNvPr>
          <p:cNvSpPr/>
          <p:nvPr/>
        </p:nvSpPr>
        <p:spPr bwMode="auto">
          <a:xfrm>
            <a:off x="902678" y="3850017"/>
            <a:ext cx="4983226" cy="246521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112" name="Rectangle 111">
            <a:extLst>
              <a:ext uri="{FF2B5EF4-FFF2-40B4-BE49-F238E27FC236}">
                <a16:creationId xmlns:a16="http://schemas.microsoft.com/office/drawing/2014/main" id="{A1022441-B84D-4793-B68D-9B66701BB69B}"/>
              </a:ext>
            </a:extLst>
          </p:cNvPr>
          <p:cNvSpPr/>
          <p:nvPr/>
        </p:nvSpPr>
        <p:spPr bwMode="auto">
          <a:xfrm>
            <a:off x="902678" y="1276614"/>
            <a:ext cx="4983226" cy="246521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113" name="Rectangle 112">
            <a:extLst>
              <a:ext uri="{FF2B5EF4-FFF2-40B4-BE49-F238E27FC236}">
                <a16:creationId xmlns:a16="http://schemas.microsoft.com/office/drawing/2014/main" id="{2B63EB57-8372-4346-A283-73E87023223A}"/>
              </a:ext>
            </a:extLst>
          </p:cNvPr>
          <p:cNvSpPr/>
          <p:nvPr/>
        </p:nvSpPr>
        <p:spPr bwMode="auto">
          <a:xfrm>
            <a:off x="5985917" y="1269506"/>
            <a:ext cx="5424234" cy="245256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128" name="Group 127">
            <a:extLst>
              <a:ext uri="{FF2B5EF4-FFF2-40B4-BE49-F238E27FC236}">
                <a16:creationId xmlns:a16="http://schemas.microsoft.com/office/drawing/2014/main" id="{B70BBE88-F0CD-4686-B53F-1959CD27E4B7}"/>
              </a:ext>
            </a:extLst>
          </p:cNvPr>
          <p:cNvGrpSpPr/>
          <p:nvPr/>
        </p:nvGrpSpPr>
        <p:grpSpPr>
          <a:xfrm>
            <a:off x="6721585" y="4046294"/>
            <a:ext cx="3891570" cy="1809349"/>
            <a:chOff x="4090014" y="3988318"/>
            <a:chExt cx="3892122" cy="1809605"/>
          </a:xfrm>
        </p:grpSpPr>
        <p:sp>
          <p:nvSpPr>
            <p:cNvPr id="131" name="Rectangle 130">
              <a:extLst>
                <a:ext uri="{FF2B5EF4-FFF2-40B4-BE49-F238E27FC236}">
                  <a16:creationId xmlns:a16="http://schemas.microsoft.com/office/drawing/2014/main" id="{A254AE9A-339C-4669-B636-1156D4FF2F60}"/>
                </a:ext>
              </a:extLst>
            </p:cNvPr>
            <p:cNvSpPr/>
            <p:nvPr/>
          </p:nvSpPr>
          <p:spPr bwMode="auto">
            <a:xfrm>
              <a:off x="4462200" y="3988318"/>
              <a:ext cx="3113352" cy="4151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14016">
                <a:lnSpc>
                  <a:spcPct val="150000"/>
                </a:lnSpc>
                <a:defRPr/>
              </a:pPr>
              <a:r>
                <a:rPr lang="en-US" sz="2400" b="1" kern="0">
                  <a:gradFill>
                    <a:gsLst>
                      <a:gs pos="63248">
                        <a:srgbClr val="0078D7"/>
                      </a:gs>
                      <a:gs pos="30000">
                        <a:srgbClr val="0078D7"/>
                      </a:gs>
                    </a:gsLst>
                    <a:lin ang="5400000" scaled="1"/>
                  </a:gradFill>
                  <a:latin typeface="Segoe UI" panose="020B0502040204020203" pitchFamily="34" charset="0"/>
                  <a:cs typeface="Segoe UI" panose="020B0502040204020203" pitchFamily="34" charset="0"/>
                </a:rPr>
                <a:t>AI COMPUTE</a:t>
              </a:r>
            </a:p>
          </p:txBody>
        </p:sp>
        <p:sp>
          <p:nvSpPr>
            <p:cNvPr id="135" name="Rectangle 134">
              <a:extLst>
                <a:ext uri="{FF2B5EF4-FFF2-40B4-BE49-F238E27FC236}">
                  <a16:creationId xmlns:a16="http://schemas.microsoft.com/office/drawing/2014/main" id="{63CBB3AE-B385-42B1-A9F7-87B9B1CAD77F}"/>
                </a:ext>
              </a:extLst>
            </p:cNvPr>
            <p:cNvSpPr/>
            <p:nvPr/>
          </p:nvSpPr>
          <p:spPr bwMode="auto">
            <a:xfrm>
              <a:off x="4091315" y="4559132"/>
              <a:ext cx="74176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Spark</a:t>
              </a:r>
            </a:p>
          </p:txBody>
        </p:sp>
        <p:sp>
          <p:nvSpPr>
            <p:cNvPr id="136" name="Rectangle 135">
              <a:extLst>
                <a:ext uri="{FF2B5EF4-FFF2-40B4-BE49-F238E27FC236}">
                  <a16:creationId xmlns:a16="http://schemas.microsoft.com/office/drawing/2014/main" id="{0256DC00-1D8B-4C42-ABA1-9BE94BA19E9C}"/>
                </a:ext>
              </a:extLst>
            </p:cNvPr>
            <p:cNvSpPr/>
            <p:nvPr/>
          </p:nvSpPr>
          <p:spPr bwMode="auto">
            <a:xfrm>
              <a:off x="4863134" y="4559129"/>
              <a:ext cx="794794"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DSVM</a:t>
              </a:r>
            </a:p>
          </p:txBody>
        </p:sp>
        <p:sp>
          <p:nvSpPr>
            <p:cNvPr id="137" name="Rectangle 136">
              <a:extLst>
                <a:ext uri="{FF2B5EF4-FFF2-40B4-BE49-F238E27FC236}">
                  <a16:creationId xmlns:a16="http://schemas.microsoft.com/office/drawing/2014/main" id="{23BFE63E-914A-4126-B081-15B223ACA2DE}"/>
                </a:ext>
              </a:extLst>
            </p:cNvPr>
            <p:cNvSpPr/>
            <p:nvPr/>
          </p:nvSpPr>
          <p:spPr bwMode="auto">
            <a:xfrm>
              <a:off x="5684293" y="4559130"/>
              <a:ext cx="74176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Batch AI</a:t>
              </a:r>
            </a:p>
          </p:txBody>
        </p:sp>
        <p:sp>
          <p:nvSpPr>
            <p:cNvPr id="138" name="Rectangle 137">
              <a:extLst>
                <a:ext uri="{FF2B5EF4-FFF2-40B4-BE49-F238E27FC236}">
                  <a16:creationId xmlns:a16="http://schemas.microsoft.com/office/drawing/2014/main" id="{59B189B1-6C94-4223-9EB2-97E42370E11E}"/>
                </a:ext>
              </a:extLst>
            </p:cNvPr>
            <p:cNvSpPr/>
            <p:nvPr/>
          </p:nvSpPr>
          <p:spPr bwMode="auto">
            <a:xfrm>
              <a:off x="6452427" y="4559129"/>
              <a:ext cx="741769"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AKS</a:t>
              </a:r>
            </a:p>
          </p:txBody>
        </p:sp>
        <p:sp>
          <p:nvSpPr>
            <p:cNvPr id="139" name="Rectangle 138">
              <a:extLst>
                <a:ext uri="{FF2B5EF4-FFF2-40B4-BE49-F238E27FC236}">
                  <a16:creationId xmlns:a16="http://schemas.microsoft.com/office/drawing/2014/main" id="{251F6399-741D-4F66-BA38-3177CC96F29D}"/>
                </a:ext>
              </a:extLst>
            </p:cNvPr>
            <p:cNvSpPr/>
            <p:nvPr/>
          </p:nvSpPr>
          <p:spPr bwMode="auto">
            <a:xfrm>
              <a:off x="4090014" y="5203240"/>
              <a:ext cx="3892122"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400" kern="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CPU, FPGA, GPU</a:t>
              </a:r>
            </a:p>
          </p:txBody>
        </p:sp>
        <p:sp>
          <p:nvSpPr>
            <p:cNvPr id="140" name="Rectangle 139">
              <a:extLst>
                <a:ext uri="{FF2B5EF4-FFF2-40B4-BE49-F238E27FC236}">
                  <a16:creationId xmlns:a16="http://schemas.microsoft.com/office/drawing/2014/main" id="{6FF39AA3-9A63-4F2F-A4C1-193E75757C8D}"/>
                </a:ext>
              </a:extLst>
            </p:cNvPr>
            <p:cNvSpPr/>
            <p:nvPr/>
          </p:nvSpPr>
          <p:spPr bwMode="auto">
            <a:xfrm>
              <a:off x="7220948" y="4559129"/>
              <a:ext cx="752433" cy="594683"/>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IoT Edge</a:t>
              </a:r>
            </a:p>
          </p:txBody>
        </p:sp>
      </p:grpSp>
      <p:grpSp>
        <p:nvGrpSpPr>
          <p:cNvPr id="141" name="Group 140">
            <a:extLst>
              <a:ext uri="{FF2B5EF4-FFF2-40B4-BE49-F238E27FC236}">
                <a16:creationId xmlns:a16="http://schemas.microsoft.com/office/drawing/2014/main" id="{B61142DF-126A-4264-A759-43B130179D88}"/>
              </a:ext>
            </a:extLst>
          </p:cNvPr>
          <p:cNvGrpSpPr/>
          <p:nvPr/>
        </p:nvGrpSpPr>
        <p:grpSpPr>
          <a:xfrm>
            <a:off x="1854615" y="4838325"/>
            <a:ext cx="3041362" cy="613954"/>
            <a:chOff x="8440989" y="2619106"/>
            <a:chExt cx="3041793" cy="614041"/>
          </a:xfrm>
        </p:grpSpPr>
        <p:sp>
          <p:nvSpPr>
            <p:cNvPr id="142" name="Rectangle 141">
              <a:extLst>
                <a:ext uri="{FF2B5EF4-FFF2-40B4-BE49-F238E27FC236}">
                  <a16:creationId xmlns:a16="http://schemas.microsoft.com/office/drawing/2014/main" id="{7DA1ED97-1B38-46C0-A3C2-33DE6C295EE3}"/>
                </a:ext>
              </a:extLst>
            </p:cNvPr>
            <p:cNvSpPr/>
            <p:nvPr/>
          </p:nvSpPr>
          <p:spPr bwMode="auto">
            <a:xfrm>
              <a:off x="8440989" y="2619106"/>
              <a:ext cx="1040516"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VS Tools </a:t>
              </a:r>
              <a:br>
                <a:rPr lang="en-US" sz="1200" kern="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br>
              <a:r>
                <a:rPr lang="en-US" sz="1200" kern="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for AI</a:t>
              </a:r>
            </a:p>
          </p:txBody>
        </p:sp>
        <p:sp>
          <p:nvSpPr>
            <p:cNvPr id="143" name="Rectangle 142">
              <a:extLst>
                <a:ext uri="{FF2B5EF4-FFF2-40B4-BE49-F238E27FC236}">
                  <a16:creationId xmlns:a16="http://schemas.microsoft.com/office/drawing/2014/main" id="{C6053B38-8FC9-4769-A939-A4367FA419A5}"/>
                </a:ext>
              </a:extLst>
            </p:cNvPr>
            <p:cNvSpPr/>
            <p:nvPr/>
          </p:nvSpPr>
          <p:spPr bwMode="auto">
            <a:xfrm>
              <a:off x="9545632" y="2619106"/>
              <a:ext cx="896634"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GitHub / VSTS AI</a:t>
              </a:r>
            </a:p>
          </p:txBody>
        </p:sp>
        <p:sp>
          <p:nvSpPr>
            <p:cNvPr id="145" name="Rectangle 144">
              <a:extLst>
                <a:ext uri="{FF2B5EF4-FFF2-40B4-BE49-F238E27FC236}">
                  <a16:creationId xmlns:a16="http://schemas.microsoft.com/office/drawing/2014/main" id="{21551998-7EA4-4A0F-9D0C-2439D031734C}"/>
                </a:ext>
              </a:extLst>
            </p:cNvPr>
            <p:cNvSpPr/>
            <p:nvPr/>
          </p:nvSpPr>
          <p:spPr bwMode="auto">
            <a:xfrm>
              <a:off x="10522021" y="2619106"/>
              <a:ext cx="960761" cy="614041"/>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err="1">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Jupyter</a:t>
              </a:r>
              <a:r>
                <a:rPr lang="en-US" sz="1200" kern="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 / Databricks AI Tools</a:t>
              </a:r>
            </a:p>
          </p:txBody>
        </p:sp>
      </p:grpSp>
      <p:grpSp>
        <p:nvGrpSpPr>
          <p:cNvPr id="8" name="Group 7">
            <a:extLst>
              <a:ext uri="{FF2B5EF4-FFF2-40B4-BE49-F238E27FC236}">
                <a16:creationId xmlns:a16="http://schemas.microsoft.com/office/drawing/2014/main" id="{FDD0A51C-5FFC-4FE8-A638-867B82E92C46}"/>
              </a:ext>
            </a:extLst>
          </p:cNvPr>
          <p:cNvGrpSpPr/>
          <p:nvPr/>
        </p:nvGrpSpPr>
        <p:grpSpPr>
          <a:xfrm>
            <a:off x="5441121" y="2674185"/>
            <a:ext cx="914270" cy="914270"/>
            <a:chOff x="3807078" y="2409622"/>
            <a:chExt cx="914400" cy="914400"/>
          </a:xfrm>
          <a:solidFill>
            <a:schemeClr val="bg1"/>
          </a:solidFill>
        </p:grpSpPr>
        <p:sp>
          <p:nvSpPr>
            <p:cNvPr id="4" name="Oval 3">
              <a:extLst>
                <a:ext uri="{FF2B5EF4-FFF2-40B4-BE49-F238E27FC236}">
                  <a16:creationId xmlns:a16="http://schemas.microsoft.com/office/drawing/2014/main" id="{10EF2D3C-F058-4169-A72F-3F6F96840520}"/>
                </a:ext>
              </a:extLst>
            </p:cNvPr>
            <p:cNvSpPr/>
            <p:nvPr/>
          </p:nvSpPr>
          <p:spPr bwMode="auto">
            <a:xfrm>
              <a:off x="3807078" y="2409622"/>
              <a:ext cx="914400" cy="9144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 name="Freeform: Shape 27">
              <a:extLst>
                <a:ext uri="{FF2B5EF4-FFF2-40B4-BE49-F238E27FC236}">
                  <a16:creationId xmlns:a16="http://schemas.microsoft.com/office/drawing/2014/main" id="{7CDE25D8-8759-44C6-80A8-3F98441330F7}"/>
                </a:ext>
              </a:extLst>
            </p:cNvPr>
            <p:cNvSpPr/>
            <p:nvPr/>
          </p:nvSpPr>
          <p:spPr bwMode="auto">
            <a:xfrm flipV="1">
              <a:off x="3987576" y="2681119"/>
              <a:ext cx="553404" cy="30506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pFill/>
            <a:ln w="15875" cap="sq">
              <a:solidFill>
                <a:schemeClr val="accent4"/>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sz="900">
                <a:gradFill>
                  <a:gsLst>
                    <a:gs pos="0">
                      <a:srgbClr val="505050"/>
                    </a:gs>
                    <a:gs pos="100000">
                      <a:srgbClr val="505050"/>
                    </a:gs>
                  </a:gsLst>
                </a:gradFill>
                <a:latin typeface="Segoe UI Semilight"/>
              </a:endParaRPr>
            </a:p>
          </p:txBody>
        </p:sp>
      </p:grpSp>
      <p:sp>
        <p:nvSpPr>
          <p:cNvPr id="53" name="Title 2">
            <a:extLst>
              <a:ext uri="{FF2B5EF4-FFF2-40B4-BE49-F238E27FC236}">
                <a16:creationId xmlns:a16="http://schemas.microsoft.com/office/drawing/2014/main" id="{5F35FCE0-AB7A-4555-A257-A1AFC7AB2305}"/>
              </a:ext>
            </a:extLst>
          </p:cNvPr>
          <p:cNvSpPr txBox="1">
            <a:spLocks/>
          </p:cNvSpPr>
          <p:nvPr/>
        </p:nvSpPr>
        <p:spPr>
          <a:xfrm>
            <a:off x="270066" y="289957"/>
            <a:ext cx="11654187" cy="899537"/>
          </a:xfrm>
          <a:prstGeom prst="rect">
            <a:avLst/>
          </a:prstGeom>
        </p:spPr>
        <p:txBody>
          <a:bodyPr vert="horz" wrap="square" lIns="146284" tIns="91427" rIns="146284" bIns="91427" rtlCol="0" anchor="t">
            <a:noAutofit/>
          </a:bodyPr>
          <a:lstStyle>
            <a:lvl1pPr marL="0" algn="ctr" defTabSz="914102" rtl="0" eaLnBrk="1" fontAlgn="base" latinLnBrk="0" hangingPunct="1">
              <a:lnSpc>
                <a:spcPct val="90000"/>
              </a:lnSpc>
              <a:spcBef>
                <a:spcPct val="0"/>
              </a:spcBef>
              <a:spcAft>
                <a:spcPct val="0"/>
              </a:spcAft>
              <a:buNone/>
              <a:defRPr lang="en-US" sz="2400" b="0" kern="1200" cap="all" spc="800" baseline="0" dirty="0" smtClean="0">
                <a:ln w="3175">
                  <a:noFill/>
                </a:ln>
                <a:solidFill>
                  <a:srgbClr val="0078D7"/>
                </a:solidFill>
                <a:effectLst/>
                <a:latin typeface="+mj-lt"/>
                <a:ea typeface="+mn-ea"/>
                <a:cs typeface="Segoe UI Light" charset="0"/>
              </a:defRPr>
            </a:lvl1pPr>
          </a:lstStyle>
          <a:p>
            <a:pPr defTabSz="913927">
              <a:defRPr/>
            </a:pPr>
            <a:r>
              <a:rPr lang="en-US" sz="3200">
                <a:latin typeface="Segoe UI Semilight" charset="0"/>
                <a:ea typeface="Segoe UI Semilight" charset="0"/>
                <a:cs typeface="Segoe UI Semilight" charset="0"/>
              </a:rPr>
              <a:t>AI Platform &amp; Dev Services</a:t>
            </a:r>
            <a:endParaRPr lang="en-US" sz="3200">
              <a:latin typeface="Segoe UI Light"/>
            </a:endParaRPr>
          </a:p>
        </p:txBody>
      </p:sp>
      <p:sp>
        <p:nvSpPr>
          <p:cNvPr id="75" name="Rectangle 74">
            <a:extLst>
              <a:ext uri="{FF2B5EF4-FFF2-40B4-BE49-F238E27FC236}">
                <a16:creationId xmlns:a16="http://schemas.microsoft.com/office/drawing/2014/main" id="{59EF2048-BABD-42EA-B6D3-BC37E3C9A612}"/>
              </a:ext>
            </a:extLst>
          </p:cNvPr>
          <p:cNvSpPr/>
          <p:nvPr/>
        </p:nvSpPr>
        <p:spPr bwMode="auto">
          <a:xfrm>
            <a:off x="2800075" y="2316692"/>
            <a:ext cx="960625" cy="613954"/>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Experiment Tracking</a:t>
            </a:r>
          </a:p>
        </p:txBody>
      </p:sp>
      <p:sp>
        <p:nvSpPr>
          <p:cNvPr id="76" name="Rectangle 75">
            <a:extLst>
              <a:ext uri="{FF2B5EF4-FFF2-40B4-BE49-F238E27FC236}">
                <a16:creationId xmlns:a16="http://schemas.microsoft.com/office/drawing/2014/main" id="{0FDC8250-5F47-4381-AF5B-3121BFC3A222}"/>
              </a:ext>
            </a:extLst>
          </p:cNvPr>
          <p:cNvSpPr/>
          <p:nvPr/>
        </p:nvSpPr>
        <p:spPr bwMode="auto">
          <a:xfrm>
            <a:off x="4037151" y="2321731"/>
            <a:ext cx="960625" cy="613954"/>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Experiment Execution</a:t>
            </a:r>
          </a:p>
        </p:txBody>
      </p:sp>
      <p:sp>
        <p:nvSpPr>
          <p:cNvPr id="77" name="Rectangle 76">
            <a:extLst>
              <a:ext uri="{FF2B5EF4-FFF2-40B4-BE49-F238E27FC236}">
                <a16:creationId xmlns:a16="http://schemas.microsoft.com/office/drawing/2014/main" id="{97CF7118-2298-42EE-A291-179F6DCF3EEA}"/>
              </a:ext>
            </a:extLst>
          </p:cNvPr>
          <p:cNvSpPr/>
          <p:nvPr/>
        </p:nvSpPr>
        <p:spPr bwMode="auto">
          <a:xfrm>
            <a:off x="7580478" y="2389103"/>
            <a:ext cx="960625" cy="613954"/>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Image Building</a:t>
            </a:r>
          </a:p>
        </p:txBody>
      </p:sp>
      <p:sp>
        <p:nvSpPr>
          <p:cNvPr id="78" name="Rectangle 77">
            <a:extLst>
              <a:ext uri="{FF2B5EF4-FFF2-40B4-BE49-F238E27FC236}">
                <a16:creationId xmlns:a16="http://schemas.microsoft.com/office/drawing/2014/main" id="{7F74DF52-1A39-4B63-8FA7-974181EB091D}"/>
              </a:ext>
            </a:extLst>
          </p:cNvPr>
          <p:cNvSpPr/>
          <p:nvPr/>
        </p:nvSpPr>
        <p:spPr bwMode="auto">
          <a:xfrm>
            <a:off x="8695460" y="2398385"/>
            <a:ext cx="960625" cy="613954"/>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Service Hosting</a:t>
            </a:r>
          </a:p>
        </p:txBody>
      </p:sp>
      <p:sp>
        <p:nvSpPr>
          <p:cNvPr id="79" name="Rectangle 78">
            <a:extLst>
              <a:ext uri="{FF2B5EF4-FFF2-40B4-BE49-F238E27FC236}">
                <a16:creationId xmlns:a16="http://schemas.microsoft.com/office/drawing/2014/main" id="{89EF65CA-BB5A-45C8-8F4C-19FE6EA37B5E}"/>
              </a:ext>
            </a:extLst>
          </p:cNvPr>
          <p:cNvSpPr/>
          <p:nvPr/>
        </p:nvSpPr>
        <p:spPr bwMode="auto">
          <a:xfrm>
            <a:off x="9810443" y="2389103"/>
            <a:ext cx="1087377" cy="613954"/>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Lifecycle Management</a:t>
            </a:r>
          </a:p>
        </p:txBody>
      </p:sp>
      <p:sp>
        <p:nvSpPr>
          <p:cNvPr id="80" name="Rectangle 79">
            <a:extLst>
              <a:ext uri="{FF2B5EF4-FFF2-40B4-BE49-F238E27FC236}">
                <a16:creationId xmlns:a16="http://schemas.microsoft.com/office/drawing/2014/main" id="{E5478EC3-6DC9-49BA-8959-96F62F83BD0E}"/>
              </a:ext>
            </a:extLst>
          </p:cNvPr>
          <p:cNvSpPr/>
          <p:nvPr/>
        </p:nvSpPr>
        <p:spPr bwMode="auto">
          <a:xfrm>
            <a:off x="6439806" y="2398385"/>
            <a:ext cx="960625" cy="613954"/>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Model Storage</a:t>
            </a:r>
          </a:p>
        </p:txBody>
      </p:sp>
      <p:sp>
        <p:nvSpPr>
          <p:cNvPr id="83" name="Rectangle 82">
            <a:extLst>
              <a:ext uri="{FF2B5EF4-FFF2-40B4-BE49-F238E27FC236}">
                <a16:creationId xmlns:a16="http://schemas.microsoft.com/office/drawing/2014/main" id="{F88C1BB3-F520-436A-9B2A-0E5DA791FE9B}"/>
              </a:ext>
            </a:extLst>
          </p:cNvPr>
          <p:cNvSpPr/>
          <p:nvPr/>
        </p:nvSpPr>
        <p:spPr bwMode="auto">
          <a:xfrm>
            <a:off x="944014" y="1453369"/>
            <a:ext cx="4862563" cy="4150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14016">
              <a:lnSpc>
                <a:spcPct val="150000"/>
              </a:lnSpc>
              <a:defRPr/>
            </a:pPr>
            <a:r>
              <a:rPr lang="en-US" sz="2400" b="1" kern="0">
                <a:gradFill>
                  <a:gsLst>
                    <a:gs pos="63248">
                      <a:srgbClr val="0078D7"/>
                    </a:gs>
                    <a:gs pos="30000">
                      <a:srgbClr val="0078D7"/>
                    </a:gs>
                  </a:gsLst>
                  <a:lin ang="5400000" scaled="1"/>
                </a:gradFill>
                <a:latin typeface="Segoe UI" panose="020B0502040204020203" pitchFamily="34" charset="0"/>
                <a:cs typeface="Segoe UI" panose="020B0502040204020203" pitchFamily="34" charset="0"/>
              </a:rPr>
              <a:t>EXPERIMENTATION SERVICES</a:t>
            </a:r>
          </a:p>
        </p:txBody>
      </p:sp>
      <p:sp>
        <p:nvSpPr>
          <p:cNvPr id="85" name="Rectangle 84">
            <a:extLst>
              <a:ext uri="{FF2B5EF4-FFF2-40B4-BE49-F238E27FC236}">
                <a16:creationId xmlns:a16="http://schemas.microsoft.com/office/drawing/2014/main" id="{E4F52054-40EA-47AB-99B7-58C2754C669A}"/>
              </a:ext>
            </a:extLst>
          </p:cNvPr>
          <p:cNvSpPr/>
          <p:nvPr/>
        </p:nvSpPr>
        <p:spPr bwMode="auto">
          <a:xfrm>
            <a:off x="6109821" y="1462558"/>
            <a:ext cx="5050549" cy="4150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14016">
              <a:lnSpc>
                <a:spcPct val="150000"/>
              </a:lnSpc>
              <a:defRPr/>
            </a:pPr>
            <a:r>
              <a:rPr lang="en-US" sz="2400" b="1" kern="0">
                <a:gradFill>
                  <a:gsLst>
                    <a:gs pos="63248">
                      <a:srgbClr val="0078D7"/>
                    </a:gs>
                    <a:gs pos="30000">
                      <a:srgbClr val="0078D7"/>
                    </a:gs>
                  </a:gsLst>
                  <a:lin ang="5400000" scaled="1"/>
                </a:gradFill>
                <a:latin typeface="Segoe UI" panose="020B0502040204020203" pitchFamily="34" charset="0"/>
                <a:cs typeface="Segoe UI" panose="020B0502040204020203" pitchFamily="34" charset="0"/>
              </a:rPr>
              <a:t>MODEL MANAGEMENT SERVICES</a:t>
            </a:r>
          </a:p>
        </p:txBody>
      </p:sp>
      <p:sp>
        <p:nvSpPr>
          <p:cNvPr id="86" name="Rectangle 85">
            <a:extLst>
              <a:ext uri="{FF2B5EF4-FFF2-40B4-BE49-F238E27FC236}">
                <a16:creationId xmlns:a16="http://schemas.microsoft.com/office/drawing/2014/main" id="{9D4BA245-EAC5-47EA-A9F7-E1F9D6F2A0A1}"/>
              </a:ext>
            </a:extLst>
          </p:cNvPr>
          <p:cNvSpPr/>
          <p:nvPr/>
        </p:nvSpPr>
        <p:spPr bwMode="auto">
          <a:xfrm>
            <a:off x="902678" y="4055920"/>
            <a:ext cx="4862563" cy="4150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14016">
              <a:lnSpc>
                <a:spcPct val="150000"/>
              </a:lnSpc>
              <a:defRPr/>
            </a:pPr>
            <a:r>
              <a:rPr lang="en-US" sz="2400" b="1" kern="0">
                <a:gradFill>
                  <a:gsLst>
                    <a:gs pos="63248">
                      <a:srgbClr val="0078D7"/>
                    </a:gs>
                    <a:gs pos="30000">
                      <a:srgbClr val="0078D7"/>
                    </a:gs>
                  </a:gsLst>
                  <a:lin ang="5400000" scaled="1"/>
                </a:gradFill>
                <a:latin typeface="Segoe UI" panose="020B0502040204020203" pitchFamily="34" charset="0"/>
                <a:cs typeface="Segoe UI" panose="020B0502040204020203" pitchFamily="34" charset="0"/>
              </a:rPr>
              <a:t>CODING &amp; DEVOPS TOOLS</a:t>
            </a:r>
          </a:p>
        </p:txBody>
      </p:sp>
      <p:sp>
        <p:nvSpPr>
          <p:cNvPr id="6" name="TextBox 5">
            <a:extLst>
              <a:ext uri="{FF2B5EF4-FFF2-40B4-BE49-F238E27FC236}">
                <a16:creationId xmlns:a16="http://schemas.microsoft.com/office/drawing/2014/main" id="{00046D23-9C66-484A-9EA5-8B2E5C966A4C}"/>
              </a:ext>
            </a:extLst>
          </p:cNvPr>
          <p:cNvSpPr txBox="1"/>
          <p:nvPr/>
        </p:nvSpPr>
        <p:spPr>
          <a:xfrm>
            <a:off x="3935351" y="3345613"/>
            <a:ext cx="4242234" cy="646331"/>
          </a:xfrm>
          <a:prstGeom prst="rect">
            <a:avLst/>
          </a:prstGeom>
          <a:solidFill>
            <a:srgbClr val="0070C0"/>
          </a:solidFill>
        </p:spPr>
        <p:txBody>
          <a:bodyPr wrap="square" rtlCol="0">
            <a:spAutoFit/>
          </a:bodyPr>
          <a:lstStyle/>
          <a:p>
            <a:pPr algn="ctr"/>
            <a:r>
              <a:rPr lang="en-US">
                <a:solidFill>
                  <a:schemeClr val="bg1"/>
                </a:solidFill>
              </a:rPr>
              <a:t>We integrate these platforms through CI/CD for a best in class experience.</a:t>
            </a:r>
          </a:p>
        </p:txBody>
      </p:sp>
      <p:sp>
        <p:nvSpPr>
          <p:cNvPr id="87" name="Rectangle 86">
            <a:extLst>
              <a:ext uri="{FF2B5EF4-FFF2-40B4-BE49-F238E27FC236}">
                <a16:creationId xmlns:a16="http://schemas.microsoft.com/office/drawing/2014/main" id="{DCC94B88-B65C-4A7D-9AEA-8DDB3476F84F}"/>
              </a:ext>
            </a:extLst>
          </p:cNvPr>
          <p:cNvSpPr/>
          <p:nvPr/>
        </p:nvSpPr>
        <p:spPr bwMode="auto">
          <a:xfrm>
            <a:off x="1562999" y="2316692"/>
            <a:ext cx="960625" cy="613954"/>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143387" rIns="91427"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200" kern="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Experiment Tuning</a:t>
            </a:r>
          </a:p>
        </p:txBody>
      </p:sp>
    </p:spTree>
    <p:extLst>
      <p:ext uri="{BB962C8B-B14F-4D97-AF65-F5344CB8AC3E}">
        <p14:creationId xmlns:p14="http://schemas.microsoft.com/office/powerpoint/2010/main" val="37788467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nodeType="withEffect">
                                  <p:stCondLst>
                                    <p:cond delay="0"/>
                                  </p:stCondLst>
                                  <p:childTnLst>
                                    <p:anim calcmode="lin" valueType="num">
                                      <p:cBhvr>
                                        <p:cTn id="6" dur="500"/>
                                        <p:tgtEl>
                                          <p:spTgt spid="8"/>
                                        </p:tgtEl>
                                        <p:attrNameLst>
                                          <p:attrName>ppt_w</p:attrName>
                                        </p:attrNameLst>
                                      </p:cBhvr>
                                      <p:tavLst>
                                        <p:tav tm="0">
                                          <p:val>
                                            <p:strVal val="ppt_w"/>
                                          </p:val>
                                        </p:tav>
                                        <p:tav tm="100000">
                                          <p:val>
                                            <p:fltVal val="0"/>
                                          </p:val>
                                        </p:tav>
                                      </p:tavLst>
                                    </p:anim>
                                    <p:anim calcmode="lin" valueType="num">
                                      <p:cBhvr>
                                        <p:cTn id="7" dur="500"/>
                                        <p:tgtEl>
                                          <p:spTgt spid="8"/>
                                        </p:tgtEl>
                                        <p:attrNameLst>
                                          <p:attrName>ppt_h</p:attrName>
                                        </p:attrNameLst>
                                      </p:cBhvr>
                                      <p:tavLst>
                                        <p:tav tm="0">
                                          <p:val>
                                            <p:strVal val="ppt_h"/>
                                          </p:val>
                                        </p:tav>
                                        <p:tav tm="100000">
                                          <p:val>
                                            <p:fltVal val="0"/>
                                          </p:val>
                                        </p:tav>
                                      </p:tavLst>
                                    </p:anim>
                                    <p:animEffect transition="out" filter="fade">
                                      <p:cBhvr>
                                        <p:cTn id="8" dur="500"/>
                                        <p:tgtEl>
                                          <p:spTgt spid="8"/>
                                        </p:tgtEl>
                                      </p:cBhvr>
                                    </p:animEffect>
                                    <p:set>
                                      <p:cBhvr>
                                        <p:cTn id="9" dur="1" fill="hold">
                                          <p:stCondLst>
                                            <p:cond delay="499"/>
                                          </p:stCondLst>
                                        </p:cTn>
                                        <p:tgtEl>
                                          <p:spTgt spid="8"/>
                                        </p:tgtEl>
                                        <p:attrNameLst>
                                          <p:attrName>style.visibility</p:attrName>
                                        </p:attrNameLst>
                                      </p:cBhvr>
                                      <p:to>
                                        <p:strVal val="hidden"/>
                                      </p:to>
                                    </p:se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28"/>
                                        </p:tgtEl>
                                        <p:attrNameLst>
                                          <p:attrName>style.visibility</p:attrName>
                                        </p:attrNameLst>
                                      </p:cBhvr>
                                      <p:to>
                                        <p:strVal val="visible"/>
                                      </p:to>
                                    </p:set>
                                    <p:animEffect transition="in" filter="fade">
                                      <p:cBhvr>
                                        <p:cTn id="13" dur="500"/>
                                        <p:tgtEl>
                                          <p:spTgt spid="128"/>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141"/>
                                        </p:tgtEl>
                                        <p:attrNameLst>
                                          <p:attrName>style.visibility</p:attrName>
                                        </p:attrNameLst>
                                      </p:cBhvr>
                                      <p:to>
                                        <p:strVal val="visible"/>
                                      </p:to>
                                    </p:set>
                                    <p:animEffect transition="in" filter="fade">
                                      <p:cBhvr>
                                        <p:cTn id="17"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5AE91-7EBC-4371-83D9-E6C36179C72D}"/>
              </a:ext>
            </a:extLst>
          </p:cNvPr>
          <p:cNvSpPr>
            <a:spLocks noGrp="1"/>
          </p:cNvSpPr>
          <p:nvPr>
            <p:ph type="ctrTitle"/>
          </p:nvPr>
        </p:nvSpPr>
        <p:spPr/>
        <p:txBody>
          <a:bodyPr/>
          <a:lstStyle/>
          <a:p>
            <a:r>
              <a:rPr lang="en-US"/>
              <a:t>Azure Machine Learning</a:t>
            </a:r>
          </a:p>
        </p:txBody>
      </p:sp>
      <p:sp>
        <p:nvSpPr>
          <p:cNvPr id="3" name="Subtitle 2">
            <a:extLst>
              <a:ext uri="{FF2B5EF4-FFF2-40B4-BE49-F238E27FC236}">
                <a16:creationId xmlns:a16="http://schemas.microsoft.com/office/drawing/2014/main" id="{1B1F4705-66C3-461F-9B79-6596098C9A8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496185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ounded Rectangle 90">
            <a:extLst>
              <a:ext uri="{FF2B5EF4-FFF2-40B4-BE49-F238E27FC236}">
                <a16:creationId xmlns:a16="http://schemas.microsoft.com/office/drawing/2014/main" id="{F6EE64EC-F544-9D4B-A223-A4C8485E6092}"/>
              </a:ext>
            </a:extLst>
          </p:cNvPr>
          <p:cNvSpPr/>
          <p:nvPr/>
        </p:nvSpPr>
        <p:spPr bwMode="auto">
          <a:xfrm>
            <a:off x="281339" y="2230725"/>
            <a:ext cx="11710792" cy="4627275"/>
          </a:xfrm>
          <a:prstGeom prst="roundRect">
            <a:avLst>
              <a:gd name="adj" fmla="val 6387"/>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Build AI – Azure Machine Learning Services</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a:extLst>
              <a:ext uri="{FF2B5EF4-FFF2-40B4-BE49-F238E27FC236}">
                <a16:creationId xmlns:a16="http://schemas.microsoft.com/office/drawing/2014/main" id="{5A116A1E-32B2-4BC1-8406-B59291F12F14}"/>
              </a:ext>
            </a:extLst>
          </p:cNvPr>
          <p:cNvSpPr/>
          <p:nvPr/>
        </p:nvSpPr>
        <p:spPr bwMode="auto">
          <a:xfrm>
            <a:off x="6936460" y="5938901"/>
            <a:ext cx="4748270" cy="8441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Rectangle 98">
            <a:extLst>
              <a:ext uri="{FF2B5EF4-FFF2-40B4-BE49-F238E27FC236}">
                <a16:creationId xmlns:a16="http://schemas.microsoft.com/office/drawing/2014/main" id="{842DDAF9-E74E-49B9-A586-DA11128EEDFB}"/>
              </a:ext>
            </a:extLst>
          </p:cNvPr>
          <p:cNvSpPr/>
          <p:nvPr/>
        </p:nvSpPr>
        <p:spPr bwMode="auto">
          <a:xfrm>
            <a:off x="6930982" y="4878958"/>
            <a:ext cx="4748270" cy="8441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111">
            <a:extLst>
              <a:ext uri="{FF2B5EF4-FFF2-40B4-BE49-F238E27FC236}">
                <a16:creationId xmlns:a16="http://schemas.microsoft.com/office/drawing/2014/main" id="{47145ECC-C1EB-4947-8C9B-915FA53B745F}"/>
              </a:ext>
            </a:extLst>
          </p:cNvPr>
          <p:cNvSpPr/>
          <p:nvPr/>
        </p:nvSpPr>
        <p:spPr bwMode="auto">
          <a:xfrm>
            <a:off x="6936460" y="3867179"/>
            <a:ext cx="4748270" cy="8441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6C2FE25F-0D1E-47CC-89DE-4A1BA97D9C4F}"/>
              </a:ext>
            </a:extLst>
          </p:cNvPr>
          <p:cNvGrpSpPr/>
          <p:nvPr/>
        </p:nvGrpSpPr>
        <p:grpSpPr>
          <a:xfrm>
            <a:off x="7255867" y="3952379"/>
            <a:ext cx="1020340" cy="674992"/>
            <a:chOff x="7286594" y="4073701"/>
            <a:chExt cx="1070924" cy="841034"/>
          </a:xfrm>
        </p:grpSpPr>
        <p:grpSp>
          <p:nvGrpSpPr>
            <p:cNvPr id="208" name="Group 207">
              <a:extLst>
                <a:ext uri="{FF2B5EF4-FFF2-40B4-BE49-F238E27FC236}">
                  <a16:creationId xmlns:a16="http://schemas.microsoft.com/office/drawing/2014/main" id="{19E15380-1225-4AF2-A727-E6F431CFE846}"/>
                </a:ext>
              </a:extLst>
            </p:cNvPr>
            <p:cNvGrpSpPr/>
            <p:nvPr/>
          </p:nvGrpSpPr>
          <p:grpSpPr>
            <a:xfrm>
              <a:off x="7605655" y="4073701"/>
              <a:ext cx="432803" cy="480989"/>
              <a:chOff x="2378131" y="1581496"/>
              <a:chExt cx="552649" cy="614178"/>
            </a:xfrm>
            <a:solidFill>
              <a:schemeClr val="bg1"/>
            </a:solidFill>
          </p:grpSpPr>
          <p:sp>
            <p:nvSpPr>
              <p:cNvPr id="209" name="Freeform: Shape 208">
                <a:extLst>
                  <a:ext uri="{FF2B5EF4-FFF2-40B4-BE49-F238E27FC236}">
                    <a16:creationId xmlns:a16="http://schemas.microsoft.com/office/drawing/2014/main" id="{793B8DC6-6D82-4EA1-A0C2-EF6979FE8526}"/>
                  </a:ext>
                </a:extLst>
              </p:cNvPr>
              <p:cNvSpPr/>
              <p:nvPr/>
            </p:nvSpPr>
            <p:spPr>
              <a:xfrm>
                <a:off x="2379057" y="1581496"/>
                <a:ext cx="551723" cy="311303"/>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grpFill/>
              <a:ln w="9525"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505050"/>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9C452CEE-D576-466E-A44E-AD039F664C31}"/>
                  </a:ext>
                </a:extLst>
              </p:cNvPr>
              <p:cNvSpPr/>
              <p:nvPr/>
            </p:nvSpPr>
            <p:spPr>
              <a:xfrm>
                <a:off x="2378440" y="1887144"/>
                <a:ext cx="551723" cy="209589"/>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grpFill/>
              <a:ln w="9525"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505050"/>
                  </a:solidFill>
                  <a:effectLst/>
                  <a:uLnTx/>
                  <a:uFillTx/>
                  <a:latin typeface="Segoe UI"/>
                  <a:ea typeface="+mn-ea"/>
                  <a:cs typeface="+mn-cs"/>
                </a:endParaRPr>
              </a:p>
            </p:txBody>
          </p:sp>
          <p:sp>
            <p:nvSpPr>
              <p:cNvPr id="211" name="Freeform: Shape 210">
                <a:extLst>
                  <a:ext uri="{FF2B5EF4-FFF2-40B4-BE49-F238E27FC236}">
                    <a16:creationId xmlns:a16="http://schemas.microsoft.com/office/drawing/2014/main" id="{911600D6-A904-45E4-B504-876B7732A86C}"/>
                  </a:ext>
                </a:extLst>
              </p:cNvPr>
              <p:cNvSpPr/>
              <p:nvPr/>
            </p:nvSpPr>
            <p:spPr>
              <a:xfrm>
                <a:off x="2652763" y="1939850"/>
                <a:ext cx="277403" cy="255822"/>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grpFill/>
              <a:ln w="9525"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505050"/>
                  </a:solidFill>
                  <a:effectLst/>
                  <a:uLnTx/>
                  <a:uFillTx/>
                  <a:latin typeface="Segoe UI"/>
                  <a:ea typeface="+mn-ea"/>
                  <a:cs typeface="+mn-cs"/>
                </a:endParaRPr>
              </a:p>
            </p:txBody>
          </p:sp>
          <p:sp>
            <p:nvSpPr>
              <p:cNvPr id="212" name="Freeform: Shape 211">
                <a:extLst>
                  <a:ext uri="{FF2B5EF4-FFF2-40B4-BE49-F238E27FC236}">
                    <a16:creationId xmlns:a16="http://schemas.microsoft.com/office/drawing/2014/main" id="{6C0DE9EA-80B1-4EF5-AFF2-9D574A5070AB}"/>
                  </a:ext>
                </a:extLst>
              </p:cNvPr>
              <p:cNvSpPr/>
              <p:nvPr/>
            </p:nvSpPr>
            <p:spPr>
              <a:xfrm>
                <a:off x="2652149" y="1736427"/>
                <a:ext cx="277403" cy="255822"/>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grpFill/>
              <a:ln w="9525"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505050"/>
                  </a:solidFill>
                  <a:effectLst/>
                  <a:uLnTx/>
                  <a:uFillTx/>
                  <a:latin typeface="Segoe UI"/>
                  <a:ea typeface="+mn-ea"/>
                  <a:cs typeface="+mn-cs"/>
                </a:endParaRPr>
              </a:p>
            </p:txBody>
          </p:sp>
          <p:sp>
            <p:nvSpPr>
              <p:cNvPr id="213" name="Freeform: Shape 212">
                <a:extLst>
                  <a:ext uri="{FF2B5EF4-FFF2-40B4-BE49-F238E27FC236}">
                    <a16:creationId xmlns:a16="http://schemas.microsoft.com/office/drawing/2014/main" id="{2317E818-6424-44AA-BC7D-1CCD331EBAED}"/>
                  </a:ext>
                </a:extLst>
              </p:cNvPr>
              <p:cNvSpPr/>
              <p:nvPr/>
            </p:nvSpPr>
            <p:spPr>
              <a:xfrm>
                <a:off x="2378135" y="1939852"/>
                <a:ext cx="277403" cy="255822"/>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grpFill/>
              <a:ln w="9525"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505050"/>
                  </a:solidFill>
                  <a:effectLst/>
                  <a:uLnTx/>
                  <a:uFillTx/>
                  <a:latin typeface="Segoe UI"/>
                  <a:ea typeface="+mn-ea"/>
                  <a:cs typeface="+mn-cs"/>
                </a:endParaRPr>
              </a:p>
            </p:txBody>
          </p:sp>
          <p:sp>
            <p:nvSpPr>
              <p:cNvPr id="214" name="Freeform: Shape 213">
                <a:extLst>
                  <a:ext uri="{FF2B5EF4-FFF2-40B4-BE49-F238E27FC236}">
                    <a16:creationId xmlns:a16="http://schemas.microsoft.com/office/drawing/2014/main" id="{625886E1-88D4-4A9A-A607-05EE39E4C21F}"/>
                  </a:ext>
                </a:extLst>
              </p:cNvPr>
              <p:cNvSpPr/>
              <p:nvPr/>
            </p:nvSpPr>
            <p:spPr>
              <a:xfrm>
                <a:off x="2378131" y="1736733"/>
                <a:ext cx="277403" cy="255822"/>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grpFill/>
              <a:ln w="9525"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505050"/>
                  </a:solidFill>
                  <a:effectLst/>
                  <a:uLnTx/>
                  <a:uFillTx/>
                  <a:latin typeface="Segoe UI"/>
                  <a:ea typeface="+mn-ea"/>
                  <a:cs typeface="+mn-cs"/>
                </a:endParaRPr>
              </a:p>
            </p:txBody>
          </p:sp>
        </p:grpSp>
        <p:sp>
          <p:nvSpPr>
            <p:cNvPr id="218" name="TextBox 217">
              <a:extLst>
                <a:ext uri="{FF2B5EF4-FFF2-40B4-BE49-F238E27FC236}">
                  <a16:creationId xmlns:a16="http://schemas.microsoft.com/office/drawing/2014/main" id="{713F8B66-6A31-4BB7-B9BF-3877C29F33C0}"/>
                </a:ext>
              </a:extLst>
            </p:cNvPr>
            <p:cNvSpPr txBox="1"/>
            <p:nvPr/>
          </p:nvSpPr>
          <p:spPr>
            <a:xfrm>
              <a:off x="7286594" y="4573103"/>
              <a:ext cx="1070924" cy="34163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 </a:t>
              </a:r>
              <a:b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Databricks</a:t>
              </a:r>
            </a:p>
          </p:txBody>
        </p:sp>
      </p:grpSp>
      <p:grpSp>
        <p:nvGrpSpPr>
          <p:cNvPr id="227" name="Group 226">
            <a:extLst>
              <a:ext uri="{FF2B5EF4-FFF2-40B4-BE49-F238E27FC236}">
                <a16:creationId xmlns:a16="http://schemas.microsoft.com/office/drawing/2014/main" id="{1E5AEEE1-F618-44C3-8538-70453CB407BF}"/>
              </a:ext>
            </a:extLst>
          </p:cNvPr>
          <p:cNvGrpSpPr/>
          <p:nvPr/>
        </p:nvGrpSpPr>
        <p:grpSpPr>
          <a:xfrm>
            <a:off x="7567549" y="4948657"/>
            <a:ext cx="694190" cy="686871"/>
            <a:chOff x="7627142" y="2130188"/>
            <a:chExt cx="2275048" cy="2275044"/>
          </a:xfrm>
        </p:grpSpPr>
        <p:grpSp>
          <p:nvGrpSpPr>
            <p:cNvPr id="228" name="Group 227">
              <a:extLst>
                <a:ext uri="{FF2B5EF4-FFF2-40B4-BE49-F238E27FC236}">
                  <a16:creationId xmlns:a16="http://schemas.microsoft.com/office/drawing/2014/main" id="{0D59D885-AF0C-4242-A9B5-4997BFC570E2}"/>
                </a:ext>
              </a:extLst>
            </p:cNvPr>
            <p:cNvGrpSpPr/>
            <p:nvPr/>
          </p:nvGrpSpPr>
          <p:grpSpPr>
            <a:xfrm>
              <a:off x="7627142" y="2130188"/>
              <a:ext cx="2275048" cy="2275044"/>
              <a:chOff x="7675552" y="2178598"/>
              <a:chExt cx="2178228" cy="2178224"/>
            </a:xfrm>
          </p:grpSpPr>
          <p:sp>
            <p:nvSpPr>
              <p:cNvPr id="230" name="Freeform 13">
                <a:extLst>
                  <a:ext uri="{FF2B5EF4-FFF2-40B4-BE49-F238E27FC236}">
                    <a16:creationId xmlns:a16="http://schemas.microsoft.com/office/drawing/2014/main" id="{8758797B-4C94-455C-8D4E-D2B090224B8A}"/>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1A1A1A"/>
                  </a:solidFill>
                  <a:effectLst/>
                  <a:uLnTx/>
                  <a:uFillTx/>
                  <a:latin typeface="Segoe UI Semibold"/>
                  <a:ea typeface="+mn-ea"/>
                  <a:cs typeface="+mn-cs"/>
                </a:endParaRPr>
              </a:p>
            </p:txBody>
          </p:sp>
          <p:sp>
            <p:nvSpPr>
              <p:cNvPr id="231" name="Freeform 14">
                <a:extLst>
                  <a:ext uri="{FF2B5EF4-FFF2-40B4-BE49-F238E27FC236}">
                    <a16:creationId xmlns:a16="http://schemas.microsoft.com/office/drawing/2014/main" id="{729B0B97-0828-413A-BEA6-CC7BF943207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1A1A1A"/>
                  </a:solidFill>
                  <a:effectLst/>
                  <a:uLnTx/>
                  <a:uFillTx/>
                  <a:latin typeface="Segoe UI Semibold"/>
                  <a:ea typeface="+mn-ea"/>
                  <a:cs typeface="+mn-cs"/>
                </a:endParaRPr>
              </a:p>
            </p:txBody>
          </p:sp>
        </p:grpSp>
        <p:sp>
          <p:nvSpPr>
            <p:cNvPr id="229" name="TextBox 228">
              <a:extLst>
                <a:ext uri="{FF2B5EF4-FFF2-40B4-BE49-F238E27FC236}">
                  <a16:creationId xmlns:a16="http://schemas.microsoft.com/office/drawing/2014/main" id="{818A106E-81D0-40C7-A35D-FBBCA550B57A}"/>
                </a:ext>
              </a:extLst>
            </p:cNvPr>
            <p:cNvSpPr txBox="1"/>
            <p:nvPr/>
          </p:nvSpPr>
          <p:spPr>
            <a:xfrm>
              <a:off x="7928385" y="3036879"/>
              <a:ext cx="1672558" cy="5606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CPU</a:t>
              </a:r>
            </a:p>
          </p:txBody>
        </p:sp>
      </p:grpSp>
      <p:grpSp>
        <p:nvGrpSpPr>
          <p:cNvPr id="232" name="Group 231">
            <a:extLst>
              <a:ext uri="{FF2B5EF4-FFF2-40B4-BE49-F238E27FC236}">
                <a16:creationId xmlns:a16="http://schemas.microsoft.com/office/drawing/2014/main" id="{ED619EFD-8604-4332-901D-C28322A46F2E}"/>
              </a:ext>
            </a:extLst>
          </p:cNvPr>
          <p:cNvGrpSpPr/>
          <p:nvPr/>
        </p:nvGrpSpPr>
        <p:grpSpPr>
          <a:xfrm>
            <a:off x="9087964" y="4957420"/>
            <a:ext cx="694190" cy="686871"/>
            <a:chOff x="7627142" y="2130188"/>
            <a:chExt cx="2275048" cy="2275044"/>
          </a:xfrm>
        </p:grpSpPr>
        <p:grpSp>
          <p:nvGrpSpPr>
            <p:cNvPr id="233" name="Group 232">
              <a:extLst>
                <a:ext uri="{FF2B5EF4-FFF2-40B4-BE49-F238E27FC236}">
                  <a16:creationId xmlns:a16="http://schemas.microsoft.com/office/drawing/2014/main" id="{FA1FB855-35EF-4457-98F5-6EA1D176BACF}"/>
                </a:ext>
              </a:extLst>
            </p:cNvPr>
            <p:cNvGrpSpPr/>
            <p:nvPr/>
          </p:nvGrpSpPr>
          <p:grpSpPr>
            <a:xfrm>
              <a:off x="7627142" y="2130188"/>
              <a:ext cx="2275048" cy="2275044"/>
              <a:chOff x="7675552" y="2178598"/>
              <a:chExt cx="2178228" cy="2178224"/>
            </a:xfrm>
          </p:grpSpPr>
          <p:sp>
            <p:nvSpPr>
              <p:cNvPr id="235" name="Freeform 13">
                <a:extLst>
                  <a:ext uri="{FF2B5EF4-FFF2-40B4-BE49-F238E27FC236}">
                    <a16:creationId xmlns:a16="http://schemas.microsoft.com/office/drawing/2014/main" id="{C52539DD-C618-4430-9C3B-D0341126D565}"/>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1A1A1A"/>
                  </a:solidFill>
                  <a:effectLst/>
                  <a:uLnTx/>
                  <a:uFillTx/>
                  <a:latin typeface="Segoe UI Semibold"/>
                  <a:ea typeface="+mn-ea"/>
                  <a:cs typeface="+mn-cs"/>
                </a:endParaRPr>
              </a:p>
            </p:txBody>
          </p:sp>
          <p:sp>
            <p:nvSpPr>
              <p:cNvPr id="236" name="Freeform 14">
                <a:extLst>
                  <a:ext uri="{FF2B5EF4-FFF2-40B4-BE49-F238E27FC236}">
                    <a16:creationId xmlns:a16="http://schemas.microsoft.com/office/drawing/2014/main" id="{FAC9AE7A-5A65-4B7B-8157-C86449EF427E}"/>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1A1A1A"/>
                  </a:solidFill>
                  <a:effectLst/>
                  <a:uLnTx/>
                  <a:uFillTx/>
                  <a:latin typeface="Segoe UI Semibold"/>
                  <a:ea typeface="+mn-ea"/>
                  <a:cs typeface="+mn-cs"/>
                </a:endParaRPr>
              </a:p>
            </p:txBody>
          </p:sp>
        </p:grpSp>
        <p:sp>
          <p:nvSpPr>
            <p:cNvPr id="234" name="TextBox 233">
              <a:extLst>
                <a:ext uri="{FF2B5EF4-FFF2-40B4-BE49-F238E27FC236}">
                  <a16:creationId xmlns:a16="http://schemas.microsoft.com/office/drawing/2014/main" id="{C05CD3E0-2819-4E00-91A9-C836E411EA22}"/>
                </a:ext>
              </a:extLst>
            </p:cNvPr>
            <p:cNvSpPr txBox="1"/>
            <p:nvPr/>
          </p:nvSpPr>
          <p:spPr>
            <a:xfrm>
              <a:off x="7928385" y="3036879"/>
              <a:ext cx="1672558" cy="5606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GPU</a:t>
              </a:r>
            </a:p>
          </p:txBody>
        </p:sp>
      </p:grpSp>
      <p:grpSp>
        <p:nvGrpSpPr>
          <p:cNvPr id="13" name="Group 12">
            <a:extLst>
              <a:ext uri="{FF2B5EF4-FFF2-40B4-BE49-F238E27FC236}">
                <a16:creationId xmlns:a16="http://schemas.microsoft.com/office/drawing/2014/main" id="{BB549F3E-0DEC-4573-A4D3-91A2C9207158}"/>
              </a:ext>
            </a:extLst>
          </p:cNvPr>
          <p:cNvGrpSpPr/>
          <p:nvPr/>
        </p:nvGrpSpPr>
        <p:grpSpPr>
          <a:xfrm>
            <a:off x="10308440" y="3943688"/>
            <a:ext cx="1216880" cy="683683"/>
            <a:chOff x="10329687" y="4128063"/>
            <a:chExt cx="1315630" cy="786672"/>
          </a:xfrm>
        </p:grpSpPr>
        <p:sp>
          <p:nvSpPr>
            <p:cNvPr id="253" name="TextBox 252">
              <a:extLst>
                <a:ext uri="{FF2B5EF4-FFF2-40B4-BE49-F238E27FC236}">
                  <a16:creationId xmlns:a16="http://schemas.microsoft.com/office/drawing/2014/main" id="{A7B78B86-8308-46FE-9341-F83AFEFE1A5F}"/>
                </a:ext>
              </a:extLst>
            </p:cNvPr>
            <p:cNvSpPr txBox="1"/>
            <p:nvPr/>
          </p:nvSpPr>
          <p:spPr>
            <a:xfrm>
              <a:off x="10329687" y="4573103"/>
              <a:ext cx="1315630" cy="34163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a:t>
              </a:r>
              <a:b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VMs</a:t>
              </a:r>
            </a:p>
          </p:txBody>
        </p:sp>
        <p:pic>
          <p:nvPicPr>
            <p:cNvPr id="24" name="Picture 23">
              <a:extLst>
                <a:ext uri="{FF2B5EF4-FFF2-40B4-BE49-F238E27FC236}">
                  <a16:creationId xmlns:a16="http://schemas.microsoft.com/office/drawing/2014/main" id="{A9FC829E-9B42-40C3-B032-EB03BDFEDEC8}"/>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10760041" y="4128063"/>
              <a:ext cx="454922" cy="454179"/>
            </a:xfrm>
            <a:prstGeom prst="rect">
              <a:avLst/>
            </a:prstGeom>
          </p:spPr>
        </p:pic>
      </p:grpSp>
      <p:grpSp>
        <p:nvGrpSpPr>
          <p:cNvPr id="48" name="Group 47">
            <a:extLst>
              <a:ext uri="{FF2B5EF4-FFF2-40B4-BE49-F238E27FC236}">
                <a16:creationId xmlns:a16="http://schemas.microsoft.com/office/drawing/2014/main" id="{86488381-C1C2-4B1C-B2F4-F34B417EE14C}"/>
              </a:ext>
            </a:extLst>
          </p:cNvPr>
          <p:cNvGrpSpPr/>
          <p:nvPr/>
        </p:nvGrpSpPr>
        <p:grpSpPr>
          <a:xfrm>
            <a:off x="10608379" y="4972366"/>
            <a:ext cx="694190" cy="686871"/>
            <a:chOff x="7627142" y="2130188"/>
            <a:chExt cx="2275048" cy="2275044"/>
          </a:xfrm>
        </p:grpSpPr>
        <p:grpSp>
          <p:nvGrpSpPr>
            <p:cNvPr id="49" name="Group 48">
              <a:extLst>
                <a:ext uri="{FF2B5EF4-FFF2-40B4-BE49-F238E27FC236}">
                  <a16:creationId xmlns:a16="http://schemas.microsoft.com/office/drawing/2014/main" id="{37456AA6-796F-4FF1-B22B-3078C4612C07}"/>
                </a:ext>
              </a:extLst>
            </p:cNvPr>
            <p:cNvGrpSpPr/>
            <p:nvPr/>
          </p:nvGrpSpPr>
          <p:grpSpPr>
            <a:xfrm>
              <a:off x="7627142" y="2130188"/>
              <a:ext cx="2275048" cy="2275044"/>
              <a:chOff x="7675552" y="2178598"/>
              <a:chExt cx="2178228" cy="2178224"/>
            </a:xfrm>
          </p:grpSpPr>
          <p:sp>
            <p:nvSpPr>
              <p:cNvPr id="52" name="Freeform 13">
                <a:extLst>
                  <a:ext uri="{FF2B5EF4-FFF2-40B4-BE49-F238E27FC236}">
                    <a16:creationId xmlns:a16="http://schemas.microsoft.com/office/drawing/2014/main" id="{A727841B-62ED-4D01-8EB3-71344A669962}"/>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1A1A1A"/>
                  </a:solidFill>
                  <a:effectLst/>
                  <a:uLnTx/>
                  <a:uFillTx/>
                  <a:latin typeface="Segoe UI Semibold"/>
                  <a:ea typeface="+mn-ea"/>
                  <a:cs typeface="+mn-cs"/>
                </a:endParaRPr>
              </a:p>
            </p:txBody>
          </p:sp>
          <p:sp>
            <p:nvSpPr>
              <p:cNvPr id="53" name="Freeform 14">
                <a:extLst>
                  <a:ext uri="{FF2B5EF4-FFF2-40B4-BE49-F238E27FC236}">
                    <a16:creationId xmlns:a16="http://schemas.microsoft.com/office/drawing/2014/main" id="{77554711-795A-4383-B5DE-3F3B9A34A9C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1A1A1A"/>
                  </a:solidFill>
                  <a:effectLst/>
                  <a:uLnTx/>
                  <a:uFillTx/>
                  <a:latin typeface="Segoe UI Semibold"/>
                  <a:ea typeface="+mn-ea"/>
                  <a:cs typeface="+mn-cs"/>
                </a:endParaRPr>
              </a:p>
            </p:txBody>
          </p:sp>
        </p:grpSp>
        <p:sp>
          <p:nvSpPr>
            <p:cNvPr id="51" name="TextBox 50">
              <a:extLst>
                <a:ext uri="{FF2B5EF4-FFF2-40B4-BE49-F238E27FC236}">
                  <a16:creationId xmlns:a16="http://schemas.microsoft.com/office/drawing/2014/main" id="{97535330-F15A-4F0A-8065-7A3BAB0F9D0C}"/>
                </a:ext>
              </a:extLst>
            </p:cNvPr>
            <p:cNvSpPr txBox="1"/>
            <p:nvPr/>
          </p:nvSpPr>
          <p:spPr>
            <a:xfrm>
              <a:off x="7928385" y="3036879"/>
              <a:ext cx="1672558" cy="5606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FPGA</a:t>
              </a:r>
            </a:p>
          </p:txBody>
        </p:sp>
      </p:grpSp>
      <p:sp>
        <p:nvSpPr>
          <p:cNvPr id="72" name="Rectangle 71">
            <a:extLst>
              <a:ext uri="{FF2B5EF4-FFF2-40B4-BE49-F238E27FC236}">
                <a16:creationId xmlns:a16="http://schemas.microsoft.com/office/drawing/2014/main" id="{6A4FAE2B-9588-4A28-94BB-5B3EFB5A0DE7}"/>
              </a:ext>
            </a:extLst>
          </p:cNvPr>
          <p:cNvSpPr/>
          <p:nvPr/>
        </p:nvSpPr>
        <p:spPr bwMode="auto">
          <a:xfrm>
            <a:off x="513238" y="2865216"/>
            <a:ext cx="6423222" cy="8441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Semibold"/>
                <a:ea typeface="Segoe UI" pitchFamily="34" charset="0"/>
                <a:cs typeface="Segoe UI" pitchFamily="34" charset="0"/>
              </a:rPr>
              <a:t>Popular frameworks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mn-ea"/>
                <a:cs typeface="Segoe UI" pitchFamily="34" charset="0"/>
              </a:rPr>
              <a:t>To build advanced deep learning solutions </a:t>
            </a:r>
          </a:p>
        </p:txBody>
      </p:sp>
      <p:sp>
        <p:nvSpPr>
          <p:cNvPr id="73" name="Rectangle 72">
            <a:extLst>
              <a:ext uri="{FF2B5EF4-FFF2-40B4-BE49-F238E27FC236}">
                <a16:creationId xmlns:a16="http://schemas.microsoft.com/office/drawing/2014/main" id="{9E2836CD-6137-4902-A3C6-37B55EF19549}"/>
              </a:ext>
            </a:extLst>
          </p:cNvPr>
          <p:cNvSpPr/>
          <p:nvPr/>
        </p:nvSpPr>
        <p:spPr bwMode="auto">
          <a:xfrm>
            <a:off x="6936460" y="2865216"/>
            <a:ext cx="4748270" cy="8441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FD60C183-7D74-4042-906F-51597DB1C50B}"/>
              </a:ext>
            </a:extLst>
          </p:cNvPr>
          <p:cNvGrpSpPr/>
          <p:nvPr/>
        </p:nvGrpSpPr>
        <p:grpSpPr>
          <a:xfrm>
            <a:off x="8215799" y="3028682"/>
            <a:ext cx="1076060" cy="584499"/>
            <a:chOff x="8295740" y="2911241"/>
            <a:chExt cx="1076060" cy="584499"/>
          </a:xfrm>
        </p:grpSpPr>
        <p:sp>
          <p:nvSpPr>
            <p:cNvPr id="81" name="TextBox 80">
              <a:extLst>
                <a:ext uri="{FF2B5EF4-FFF2-40B4-BE49-F238E27FC236}">
                  <a16:creationId xmlns:a16="http://schemas.microsoft.com/office/drawing/2014/main" id="{829532FF-D564-4661-A740-554FC7F02803}"/>
                </a:ext>
              </a:extLst>
            </p:cNvPr>
            <p:cNvSpPr txBox="1"/>
            <p:nvPr/>
          </p:nvSpPr>
          <p:spPr>
            <a:xfrm>
              <a:off x="8295740" y="3278758"/>
              <a:ext cx="1076060"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TensorFlow</a:t>
              </a:r>
            </a:p>
          </p:txBody>
        </p:sp>
        <p:pic>
          <p:nvPicPr>
            <p:cNvPr id="93" name="Picture 92">
              <a:extLst>
                <a:ext uri="{FF2B5EF4-FFF2-40B4-BE49-F238E27FC236}">
                  <a16:creationId xmlns:a16="http://schemas.microsoft.com/office/drawing/2014/main" id="{42D80C43-A18E-474B-9563-806388E9A319}"/>
                </a:ext>
              </a:extLst>
            </p:cNvPr>
            <p:cNvPicPr>
              <a:picLocks noChangeAspect="1"/>
            </p:cNvPicPr>
            <p:nvPr/>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693535" y="2911241"/>
              <a:ext cx="280471" cy="300104"/>
            </a:xfrm>
            <a:prstGeom prst="rect">
              <a:avLst/>
            </a:prstGeom>
          </p:spPr>
        </p:pic>
      </p:grpSp>
      <p:grpSp>
        <p:nvGrpSpPr>
          <p:cNvPr id="8" name="Group 7">
            <a:extLst>
              <a:ext uri="{FF2B5EF4-FFF2-40B4-BE49-F238E27FC236}">
                <a16:creationId xmlns:a16="http://schemas.microsoft.com/office/drawing/2014/main" id="{79851944-38E7-4A11-82A0-5D9E12FADD92}"/>
              </a:ext>
            </a:extLst>
          </p:cNvPr>
          <p:cNvGrpSpPr/>
          <p:nvPr/>
        </p:nvGrpSpPr>
        <p:grpSpPr>
          <a:xfrm>
            <a:off x="9332530" y="3046868"/>
            <a:ext cx="1076060" cy="566313"/>
            <a:chOff x="9412471" y="2929427"/>
            <a:chExt cx="1076060" cy="566313"/>
          </a:xfrm>
        </p:grpSpPr>
        <p:pic>
          <p:nvPicPr>
            <p:cNvPr id="90" name="Picture 89">
              <a:extLst>
                <a:ext uri="{FF2B5EF4-FFF2-40B4-BE49-F238E27FC236}">
                  <a16:creationId xmlns:a16="http://schemas.microsoft.com/office/drawing/2014/main" id="{D37E0079-D766-439D-9682-77312560303F}"/>
                </a:ext>
              </a:extLst>
            </p:cNvPr>
            <p:cNvPicPr>
              <a:picLocks noChangeAspect="1"/>
            </p:cNvPicPr>
            <p:nvPr/>
          </p:nvPicPr>
          <p:blipFill>
            <a:blip r:embed="rId6" cstate="email">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tretch>
              <a:fillRect/>
            </a:stretch>
          </p:blipFill>
          <p:spPr>
            <a:xfrm>
              <a:off x="9800449" y="2929427"/>
              <a:ext cx="300104" cy="293283"/>
            </a:xfrm>
            <a:prstGeom prst="rect">
              <a:avLst/>
            </a:prstGeom>
          </p:spPr>
        </p:pic>
        <p:sp>
          <p:nvSpPr>
            <p:cNvPr id="95" name="TextBox 94">
              <a:extLst>
                <a:ext uri="{FF2B5EF4-FFF2-40B4-BE49-F238E27FC236}">
                  <a16:creationId xmlns:a16="http://schemas.microsoft.com/office/drawing/2014/main" id="{9C59FE23-7B09-4F3A-BED8-33859174D527}"/>
                </a:ext>
              </a:extLst>
            </p:cNvPr>
            <p:cNvSpPr txBox="1"/>
            <p:nvPr/>
          </p:nvSpPr>
          <p:spPr>
            <a:xfrm>
              <a:off x="9412471" y="3278758"/>
              <a:ext cx="1076060"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Keras</a:t>
              </a:r>
            </a:p>
          </p:txBody>
        </p:sp>
      </p:grpSp>
      <p:grpSp>
        <p:nvGrpSpPr>
          <p:cNvPr id="10" name="Group 9">
            <a:extLst>
              <a:ext uri="{FF2B5EF4-FFF2-40B4-BE49-F238E27FC236}">
                <a16:creationId xmlns:a16="http://schemas.microsoft.com/office/drawing/2014/main" id="{E2AE1B1A-8A84-4B03-ACE7-0C8E995A113F}"/>
              </a:ext>
            </a:extLst>
          </p:cNvPr>
          <p:cNvGrpSpPr/>
          <p:nvPr/>
        </p:nvGrpSpPr>
        <p:grpSpPr>
          <a:xfrm>
            <a:off x="7099068" y="3046868"/>
            <a:ext cx="1076060" cy="566313"/>
            <a:chOff x="7179009" y="2929427"/>
            <a:chExt cx="1076060" cy="566313"/>
          </a:xfrm>
        </p:grpSpPr>
        <p:pic>
          <p:nvPicPr>
            <p:cNvPr id="85" name="Picture 28" descr="https://azurecomcdn.azureedge.net/cvt-ac80aa5765a8bbc401f8575a9a4ab433859699f4b8e1d0d7159ec4bfaa892f91/images/page/overview/ai-platform/pytorch.png">
              <a:extLst>
                <a:ext uri="{FF2B5EF4-FFF2-40B4-BE49-F238E27FC236}">
                  <a16:creationId xmlns:a16="http://schemas.microsoft.com/office/drawing/2014/main" id="{7D5780A7-E4CD-4368-845A-4BCB6FADE829}"/>
                </a:ext>
              </a:extLst>
            </p:cNvPr>
            <p:cNvPicPr>
              <a:picLocks noChangeAspect="1" noChangeArrowheads="1"/>
            </p:cNvPicPr>
            <p:nvPr/>
          </p:nvPicPr>
          <p:blipFill>
            <a:blip r:embed="rId8" cstate="email">
              <a:duotone>
                <a:schemeClr val="bg2">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7560596" y="2929427"/>
              <a:ext cx="312887" cy="293283"/>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D760949C-48DC-48D1-AF14-93D0EA255EAF}"/>
                </a:ext>
              </a:extLst>
            </p:cNvPr>
            <p:cNvSpPr txBox="1"/>
            <p:nvPr/>
          </p:nvSpPr>
          <p:spPr>
            <a:xfrm>
              <a:off x="7179009" y="3278758"/>
              <a:ext cx="1076060"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Pytorch</a:t>
              </a:r>
            </a:p>
          </p:txBody>
        </p:sp>
      </p:grpSp>
      <p:grpSp>
        <p:nvGrpSpPr>
          <p:cNvPr id="7" name="Group 6">
            <a:extLst>
              <a:ext uri="{FF2B5EF4-FFF2-40B4-BE49-F238E27FC236}">
                <a16:creationId xmlns:a16="http://schemas.microsoft.com/office/drawing/2014/main" id="{A27BF2F7-4A58-48A4-9407-D9C0F2F06603}"/>
              </a:ext>
            </a:extLst>
          </p:cNvPr>
          <p:cNvGrpSpPr/>
          <p:nvPr/>
        </p:nvGrpSpPr>
        <p:grpSpPr>
          <a:xfrm>
            <a:off x="10449260" y="3016051"/>
            <a:ext cx="1076060" cy="597130"/>
            <a:chOff x="10529201" y="2898610"/>
            <a:chExt cx="1076060" cy="597130"/>
          </a:xfrm>
        </p:grpSpPr>
        <p:pic>
          <p:nvPicPr>
            <p:cNvPr id="86" name="Picture 32">
              <a:extLst>
                <a:ext uri="{FF2B5EF4-FFF2-40B4-BE49-F238E27FC236}">
                  <a16:creationId xmlns:a16="http://schemas.microsoft.com/office/drawing/2014/main" id="{DA789442-F58A-4BEC-A990-21E0FA3559D0}"/>
                </a:ext>
              </a:extLst>
            </p:cNvPr>
            <p:cNvPicPr>
              <a:picLocks noChangeAspect="1" noChangeArrowheads="1"/>
            </p:cNvPicPr>
            <p:nvPr/>
          </p:nvPicPr>
          <p:blipFill>
            <a:blip r:embed="rId10" cstate="email">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a:ext>
              </a:extLst>
            </a:blip>
            <a:stretch>
              <a:fillRect/>
            </a:stretch>
          </p:blipFill>
          <p:spPr bwMode="auto">
            <a:xfrm>
              <a:off x="10883131" y="2898610"/>
              <a:ext cx="368201" cy="359364"/>
            </a:xfrm>
            <a:prstGeom prst="rect">
              <a:avLst/>
            </a:prstGeom>
            <a:noFill/>
            <a:extLst>
              <a:ext uri="{909E8E84-426E-40DD-AFC4-6F175D3DCCD1}">
                <a14:hiddenFill xmlns:a14="http://schemas.microsoft.com/office/drawing/2010/main">
                  <a:solidFill>
                    <a:srgbClr val="FFFFFF"/>
                  </a:solidFill>
                </a14:hiddenFill>
              </a:ext>
            </a:extLst>
          </p:spPr>
        </p:pic>
        <p:sp>
          <p:nvSpPr>
            <p:cNvPr id="97" name="TextBox 96">
              <a:extLst>
                <a:ext uri="{FF2B5EF4-FFF2-40B4-BE49-F238E27FC236}">
                  <a16:creationId xmlns:a16="http://schemas.microsoft.com/office/drawing/2014/main" id="{C9175F7C-129D-4100-9EC8-A0CD13DD5241}"/>
                </a:ext>
              </a:extLst>
            </p:cNvPr>
            <p:cNvSpPr txBox="1"/>
            <p:nvPr/>
          </p:nvSpPr>
          <p:spPr>
            <a:xfrm>
              <a:off x="10529201" y="3278758"/>
              <a:ext cx="1076060"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Onnx</a:t>
              </a:r>
            </a:p>
          </p:txBody>
        </p:sp>
      </p:grpSp>
      <p:grpSp>
        <p:nvGrpSpPr>
          <p:cNvPr id="12" name="Group 11">
            <a:extLst>
              <a:ext uri="{FF2B5EF4-FFF2-40B4-BE49-F238E27FC236}">
                <a16:creationId xmlns:a16="http://schemas.microsoft.com/office/drawing/2014/main" id="{1B6FACFA-EB98-43E0-8DB3-C9DF00100544}"/>
              </a:ext>
            </a:extLst>
          </p:cNvPr>
          <p:cNvGrpSpPr/>
          <p:nvPr/>
        </p:nvGrpSpPr>
        <p:grpSpPr>
          <a:xfrm>
            <a:off x="8747944" y="4010940"/>
            <a:ext cx="1199882" cy="616430"/>
            <a:chOff x="8770011" y="4174476"/>
            <a:chExt cx="1315630" cy="740259"/>
          </a:xfrm>
        </p:grpSpPr>
        <p:sp>
          <p:nvSpPr>
            <p:cNvPr id="219" name="TextBox 218">
              <a:extLst>
                <a:ext uri="{FF2B5EF4-FFF2-40B4-BE49-F238E27FC236}">
                  <a16:creationId xmlns:a16="http://schemas.microsoft.com/office/drawing/2014/main" id="{00CA1019-6FAE-4809-965C-D406F7A70362}"/>
                </a:ext>
              </a:extLst>
            </p:cNvPr>
            <p:cNvSpPr txBox="1"/>
            <p:nvPr/>
          </p:nvSpPr>
          <p:spPr>
            <a:xfrm>
              <a:off x="8770011" y="4573103"/>
              <a:ext cx="1315630" cy="34163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 </a:t>
              </a:r>
              <a:b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a:t>
              </a:r>
            </a:p>
          </p:txBody>
        </p:sp>
        <p:pic>
          <p:nvPicPr>
            <p:cNvPr id="58" name="Picture 57">
              <a:extLst>
                <a:ext uri="{FF2B5EF4-FFF2-40B4-BE49-F238E27FC236}">
                  <a16:creationId xmlns:a16="http://schemas.microsoft.com/office/drawing/2014/main" id="{9458EFC7-F94F-4CAE-93AB-AFDC26BFA5C7}"/>
                </a:ext>
              </a:extLst>
            </p:cNvPr>
            <p:cNvPicPr>
              <a:picLocks noChangeAspect="1"/>
            </p:cNvPicPr>
            <p:nvPr/>
          </p:nvPicPr>
          <p:blipFill>
            <a:blip r:embed="rId12" cstate="email">
              <a:lum bright="70000" contrast="-70000"/>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a:ext>
              </a:extLst>
            </a:blip>
            <a:stretch>
              <a:fillRect/>
            </a:stretch>
          </p:blipFill>
          <p:spPr>
            <a:xfrm>
              <a:off x="9234230" y="4174476"/>
              <a:ext cx="387192" cy="387192"/>
            </a:xfrm>
            <a:prstGeom prst="rect">
              <a:avLst/>
            </a:prstGeom>
          </p:spPr>
        </p:pic>
      </p:grpSp>
      <p:grpSp>
        <p:nvGrpSpPr>
          <p:cNvPr id="6" name="Group 5">
            <a:extLst>
              <a:ext uri="{FF2B5EF4-FFF2-40B4-BE49-F238E27FC236}">
                <a16:creationId xmlns:a16="http://schemas.microsoft.com/office/drawing/2014/main" id="{7A3B2AFC-7F14-4D01-86D6-3820941469EF}"/>
              </a:ext>
            </a:extLst>
          </p:cNvPr>
          <p:cNvGrpSpPr/>
          <p:nvPr/>
        </p:nvGrpSpPr>
        <p:grpSpPr>
          <a:xfrm>
            <a:off x="7409615" y="6100639"/>
            <a:ext cx="995544" cy="633812"/>
            <a:chOff x="7680835" y="5740879"/>
            <a:chExt cx="995544" cy="633812"/>
          </a:xfrm>
        </p:grpSpPr>
        <p:sp>
          <p:nvSpPr>
            <p:cNvPr id="67" name="Rectangle 66">
              <a:extLst>
                <a:ext uri="{FF2B5EF4-FFF2-40B4-BE49-F238E27FC236}">
                  <a16:creationId xmlns:a16="http://schemas.microsoft.com/office/drawing/2014/main" id="{476432F8-3AB2-49A8-819A-E23A12209ADC}"/>
                </a:ext>
              </a:extLst>
            </p:cNvPr>
            <p:cNvSpPr/>
            <p:nvPr/>
          </p:nvSpPr>
          <p:spPr>
            <a:xfrm>
              <a:off x="7680835" y="6183870"/>
              <a:ext cx="995544" cy="190821"/>
            </a:xfrm>
            <a:prstGeom prst="rect">
              <a:avLst/>
            </a:prstGeom>
            <a:noFill/>
            <a:ln>
              <a:noFill/>
            </a:ln>
          </p:spPr>
          <p:txBody>
            <a:bodyPr wrap="square" lIns="45720" tIns="18288" rIns="45720" bIns="18288">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Segoe UI Semilight" charset="0"/>
                  <a:cs typeface="Segoe UI Semilight" charset="0"/>
                  <a:sym typeface="Wingdings" panose="05000000000000000000" pitchFamily="2" charset="2"/>
                </a:rPr>
                <a:t>On-premises</a:t>
              </a:r>
              <a:endParaRPr kumimoji="0" lang="en-US" sz="1000" b="0" i="0" u="none" strike="noStrike" kern="0" cap="none" spc="0" normalizeH="0" baseline="0" noProof="0">
                <a:ln>
                  <a:noFill/>
                </a:ln>
                <a:solidFill>
                  <a:srgbClr val="FFFFFF"/>
                </a:solidFill>
                <a:effectLst/>
                <a:uLnTx/>
                <a:uFillTx/>
                <a:latin typeface="Segoe UI Semibold"/>
                <a:ea typeface="Segoe UI Semilight" charset="0"/>
                <a:cs typeface="Segoe UI Semilight" charset="0"/>
              </a:endParaRPr>
            </a:p>
          </p:txBody>
        </p:sp>
        <p:grpSp>
          <p:nvGrpSpPr>
            <p:cNvPr id="71" name="Group 70">
              <a:extLst>
                <a:ext uri="{FF2B5EF4-FFF2-40B4-BE49-F238E27FC236}">
                  <a16:creationId xmlns:a16="http://schemas.microsoft.com/office/drawing/2014/main" id="{5F28E78D-D0BB-45D6-82DD-57B7BC365971}"/>
                </a:ext>
              </a:extLst>
            </p:cNvPr>
            <p:cNvGrpSpPr/>
            <p:nvPr/>
          </p:nvGrpSpPr>
          <p:grpSpPr>
            <a:xfrm>
              <a:off x="7896551" y="5740879"/>
              <a:ext cx="584179" cy="404459"/>
              <a:chOff x="967154" y="1481462"/>
              <a:chExt cx="5331069" cy="4214950"/>
            </a:xfrm>
            <a:noFill/>
          </p:grpSpPr>
          <p:cxnSp>
            <p:nvCxnSpPr>
              <p:cNvPr id="74" name="Straight Connector 73">
                <a:extLst>
                  <a:ext uri="{FF2B5EF4-FFF2-40B4-BE49-F238E27FC236}">
                    <a16:creationId xmlns:a16="http://schemas.microsoft.com/office/drawing/2014/main" id="{5530C1D7-A93F-428E-824F-1BC6A53BDF09}"/>
                  </a:ext>
                </a:extLst>
              </p:cNvPr>
              <p:cNvCxnSpPr>
                <a:cxnSpLocks/>
              </p:cNvCxnSpPr>
              <p:nvPr/>
            </p:nvCxnSpPr>
            <p:spPr>
              <a:xfrm>
                <a:off x="967154" y="5696412"/>
                <a:ext cx="5331069" cy="0"/>
              </a:xfrm>
              <a:prstGeom prst="line">
                <a:avLst/>
              </a:prstGeom>
              <a:grpFill/>
              <a:ln w="12700">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A7553AB0-5C04-4982-859F-31A141D5B975}"/>
                  </a:ext>
                </a:extLst>
              </p:cNvPr>
              <p:cNvSpPr/>
              <p:nvPr/>
            </p:nvSpPr>
            <p:spPr bwMode="auto">
              <a:xfrm>
                <a:off x="1286608" y="2696308"/>
                <a:ext cx="2793023" cy="3000104"/>
              </a:xfrm>
              <a:prstGeom prst="rect">
                <a:avLst/>
              </a:pr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76" name="Rectangle 75">
                <a:extLst>
                  <a:ext uri="{FF2B5EF4-FFF2-40B4-BE49-F238E27FC236}">
                    <a16:creationId xmlns:a16="http://schemas.microsoft.com/office/drawing/2014/main" id="{28F4EFF7-D468-4B06-AE0D-B44D9F2923AB}"/>
                  </a:ext>
                </a:extLst>
              </p:cNvPr>
              <p:cNvSpPr/>
              <p:nvPr/>
            </p:nvSpPr>
            <p:spPr bwMode="auto">
              <a:xfrm>
                <a:off x="2225919" y="4700954"/>
                <a:ext cx="914400" cy="995458"/>
              </a:xfrm>
              <a:prstGeom prst="rect">
                <a:avLst/>
              </a:pr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77" name="Freeform: Shape 76">
                <a:extLst>
                  <a:ext uri="{FF2B5EF4-FFF2-40B4-BE49-F238E27FC236}">
                    <a16:creationId xmlns:a16="http://schemas.microsoft.com/office/drawing/2014/main" id="{A7E51066-6E3E-4BF3-807E-778096E4129C}"/>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78" name="Freeform: Shape 77">
                <a:extLst>
                  <a:ext uri="{FF2B5EF4-FFF2-40B4-BE49-F238E27FC236}">
                    <a16:creationId xmlns:a16="http://schemas.microsoft.com/office/drawing/2014/main" id="{9284C89F-2C76-414D-85B9-AB4F4147C775}"/>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grpSp>
      <p:grpSp>
        <p:nvGrpSpPr>
          <p:cNvPr id="14" name="Group 13">
            <a:extLst>
              <a:ext uri="{FF2B5EF4-FFF2-40B4-BE49-F238E27FC236}">
                <a16:creationId xmlns:a16="http://schemas.microsoft.com/office/drawing/2014/main" id="{96477E90-2466-4FA5-ACBC-62B1CD095CD9}"/>
              </a:ext>
            </a:extLst>
          </p:cNvPr>
          <p:cNvGrpSpPr/>
          <p:nvPr/>
        </p:nvGrpSpPr>
        <p:grpSpPr>
          <a:xfrm>
            <a:off x="9074599" y="6098532"/>
            <a:ext cx="720917" cy="625630"/>
            <a:chOff x="9345819" y="5738772"/>
            <a:chExt cx="720917" cy="625630"/>
          </a:xfrm>
        </p:grpSpPr>
        <p:sp>
          <p:nvSpPr>
            <p:cNvPr id="70" name="Rectangle 69">
              <a:extLst>
                <a:ext uri="{FF2B5EF4-FFF2-40B4-BE49-F238E27FC236}">
                  <a16:creationId xmlns:a16="http://schemas.microsoft.com/office/drawing/2014/main" id="{2410F714-5B5A-4608-B503-923CBBAB4B24}"/>
                </a:ext>
              </a:extLst>
            </p:cNvPr>
            <p:cNvSpPr/>
            <p:nvPr/>
          </p:nvSpPr>
          <p:spPr>
            <a:xfrm>
              <a:off x="9345819" y="6173581"/>
              <a:ext cx="720917" cy="190821"/>
            </a:xfrm>
            <a:prstGeom prst="rect">
              <a:avLst/>
            </a:prstGeom>
            <a:noFill/>
            <a:ln>
              <a:noFill/>
            </a:ln>
          </p:spPr>
          <p:txBody>
            <a:bodyPr wrap="square" lIns="45720" tIns="18288" rIns="45720" bIns="18288">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Segoe UI Semilight" charset="0"/>
                  <a:cs typeface="Segoe UI Semilight" charset="0"/>
                  <a:sym typeface="Wingdings" panose="05000000000000000000" pitchFamily="2" charset="2"/>
                </a:rPr>
                <a:t>Cloud</a:t>
              </a:r>
              <a:endParaRPr kumimoji="0" lang="en-US" sz="1000" b="0" i="0" u="none" strike="noStrike" kern="0" cap="none" spc="0" normalizeH="0" baseline="0" noProof="0">
                <a:ln>
                  <a:noFill/>
                </a:ln>
                <a:solidFill>
                  <a:srgbClr val="FFFFFF"/>
                </a:solidFill>
                <a:effectLst/>
                <a:uLnTx/>
                <a:uFillTx/>
                <a:latin typeface="Segoe UI Semibold"/>
                <a:ea typeface="Segoe UI Semilight" charset="0"/>
                <a:cs typeface="Segoe UI Semilight" charset="0"/>
              </a:endParaRPr>
            </a:p>
          </p:txBody>
        </p:sp>
        <p:sp>
          <p:nvSpPr>
            <p:cNvPr id="79" name="Freeform 128">
              <a:extLst>
                <a:ext uri="{FF2B5EF4-FFF2-40B4-BE49-F238E27FC236}">
                  <a16:creationId xmlns:a16="http://schemas.microsoft.com/office/drawing/2014/main" id="{1271C907-890D-4FF8-AA73-FF536EC93A84}"/>
                </a:ext>
              </a:extLst>
            </p:cNvPr>
            <p:cNvSpPr>
              <a:spLocks noChangeAspect="1"/>
            </p:cNvSpPr>
            <p:nvPr/>
          </p:nvSpPr>
          <p:spPr bwMode="auto">
            <a:xfrm>
              <a:off x="9373454" y="5738772"/>
              <a:ext cx="678398" cy="37979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chemeClr val="bg1"/>
              </a:solidFill>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333333"/>
                </a:solidFill>
                <a:effectLst/>
                <a:uLnTx/>
                <a:uFillTx/>
                <a:latin typeface="Segoe UI Semibold"/>
                <a:ea typeface="+mn-ea"/>
                <a:cs typeface="+mn-cs"/>
              </a:endParaRPr>
            </a:p>
          </p:txBody>
        </p:sp>
      </p:grpSp>
      <p:grpSp>
        <p:nvGrpSpPr>
          <p:cNvPr id="15" name="Group 14">
            <a:extLst>
              <a:ext uri="{FF2B5EF4-FFF2-40B4-BE49-F238E27FC236}">
                <a16:creationId xmlns:a16="http://schemas.microsoft.com/office/drawing/2014/main" id="{1ABA97C2-853A-466C-A6EF-27C98F4A9B4E}"/>
              </a:ext>
            </a:extLst>
          </p:cNvPr>
          <p:cNvGrpSpPr/>
          <p:nvPr/>
        </p:nvGrpSpPr>
        <p:grpSpPr>
          <a:xfrm>
            <a:off x="10702690" y="6068751"/>
            <a:ext cx="449794" cy="660383"/>
            <a:chOff x="10973910" y="5708991"/>
            <a:chExt cx="449794" cy="660383"/>
          </a:xfrm>
        </p:grpSpPr>
        <p:sp>
          <p:nvSpPr>
            <p:cNvPr id="69" name="Rectangle 68">
              <a:extLst>
                <a:ext uri="{FF2B5EF4-FFF2-40B4-BE49-F238E27FC236}">
                  <a16:creationId xmlns:a16="http://schemas.microsoft.com/office/drawing/2014/main" id="{6C3EDBC7-4DF1-445C-9ECE-972C0F9520AF}"/>
                </a:ext>
              </a:extLst>
            </p:cNvPr>
            <p:cNvSpPr/>
            <p:nvPr/>
          </p:nvSpPr>
          <p:spPr>
            <a:xfrm>
              <a:off x="11012978" y="6178553"/>
              <a:ext cx="410726" cy="190821"/>
            </a:xfrm>
            <a:prstGeom prst="rect">
              <a:avLst/>
            </a:prstGeom>
            <a:ln>
              <a:noFill/>
            </a:ln>
          </p:spPr>
          <p:txBody>
            <a:bodyPr wrap="square" lIns="45720" tIns="18288" rIns="45720" bIns="18288">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Segoe UI Semilight" charset="0"/>
                  <a:cs typeface="Segoe UI Semilight" charset="0"/>
                  <a:sym typeface="Wingdings" panose="05000000000000000000" pitchFamily="2" charset="2"/>
                </a:rPr>
                <a:t>Edge</a:t>
              </a:r>
              <a:endParaRPr kumimoji="0" lang="en-US" sz="1000" b="0" i="0" u="none" strike="noStrike" kern="0" cap="none" spc="0" normalizeH="0" baseline="0" noProof="0">
                <a:ln>
                  <a:noFill/>
                </a:ln>
                <a:solidFill>
                  <a:srgbClr val="FFFFFF"/>
                </a:solidFill>
                <a:effectLst/>
                <a:uLnTx/>
                <a:uFillTx/>
                <a:latin typeface="Segoe UI Semibold"/>
                <a:ea typeface="Segoe UI Semilight" charset="0"/>
                <a:cs typeface="Segoe UI Semilight" charset="0"/>
              </a:endParaRPr>
            </a:p>
          </p:txBody>
        </p:sp>
        <p:grpSp>
          <p:nvGrpSpPr>
            <p:cNvPr id="80" name="Group 79">
              <a:extLst>
                <a:ext uri="{FF2B5EF4-FFF2-40B4-BE49-F238E27FC236}">
                  <a16:creationId xmlns:a16="http://schemas.microsoft.com/office/drawing/2014/main" id="{27E955A1-6E2C-4E9D-B0A4-82FB1A4D8895}"/>
                </a:ext>
              </a:extLst>
            </p:cNvPr>
            <p:cNvGrpSpPr/>
            <p:nvPr/>
          </p:nvGrpSpPr>
          <p:grpSpPr>
            <a:xfrm>
              <a:off x="10973910" y="5708991"/>
              <a:ext cx="410726" cy="404534"/>
              <a:chOff x="5668872" y="5528948"/>
              <a:chExt cx="194570" cy="193593"/>
            </a:xfrm>
            <a:noFill/>
          </p:grpSpPr>
          <p:grpSp>
            <p:nvGrpSpPr>
              <p:cNvPr id="82" name="Group 81">
                <a:extLst>
                  <a:ext uri="{FF2B5EF4-FFF2-40B4-BE49-F238E27FC236}">
                    <a16:creationId xmlns:a16="http://schemas.microsoft.com/office/drawing/2014/main" id="{58D05EA2-7156-4CE4-8737-347E7E5E17ED}"/>
                  </a:ext>
                </a:extLst>
              </p:cNvPr>
              <p:cNvGrpSpPr/>
              <p:nvPr/>
            </p:nvGrpSpPr>
            <p:grpSpPr>
              <a:xfrm flipH="1">
                <a:off x="5668872" y="5528948"/>
                <a:ext cx="186983" cy="188103"/>
                <a:chOff x="7855882" y="2876917"/>
                <a:chExt cx="186983" cy="188103"/>
              </a:xfrm>
              <a:grpFill/>
            </p:grpSpPr>
            <p:sp>
              <p:nvSpPr>
                <p:cNvPr id="84" name="Freeform 99">
                  <a:extLst>
                    <a:ext uri="{FF2B5EF4-FFF2-40B4-BE49-F238E27FC236}">
                      <a16:creationId xmlns:a16="http://schemas.microsoft.com/office/drawing/2014/main" id="{36CD67B0-A3EC-4522-A212-6F4DAC7428C9}"/>
                    </a:ext>
                  </a:extLst>
                </p:cNvPr>
                <p:cNvSpPr>
                  <a:spLocks/>
                </p:cNvSpPr>
                <p:nvPr/>
              </p:nvSpPr>
              <p:spPr bwMode="auto">
                <a:xfrm>
                  <a:off x="7855882" y="2951934"/>
                  <a:ext cx="111966" cy="113086"/>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bold"/>
                    <a:ea typeface="+mn-ea"/>
                    <a:cs typeface="+mn-cs"/>
                  </a:endParaRPr>
                </a:p>
              </p:txBody>
            </p:sp>
            <p:sp>
              <p:nvSpPr>
                <p:cNvPr id="87" name="Freeform 100">
                  <a:extLst>
                    <a:ext uri="{FF2B5EF4-FFF2-40B4-BE49-F238E27FC236}">
                      <a16:creationId xmlns:a16="http://schemas.microsoft.com/office/drawing/2014/main" id="{795725FC-42AA-4709-B826-507815702984}"/>
                    </a:ext>
                  </a:extLst>
                </p:cNvPr>
                <p:cNvSpPr>
                  <a:spLocks/>
                </p:cNvSpPr>
                <p:nvPr/>
              </p:nvSpPr>
              <p:spPr bwMode="auto">
                <a:xfrm>
                  <a:off x="7855882" y="2916105"/>
                  <a:ext cx="150035" cy="148915"/>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bold"/>
                    <a:ea typeface="+mn-ea"/>
                    <a:cs typeface="+mn-cs"/>
                  </a:endParaRPr>
                </a:p>
              </p:txBody>
            </p:sp>
            <p:sp>
              <p:nvSpPr>
                <p:cNvPr id="88" name="Freeform 101">
                  <a:extLst>
                    <a:ext uri="{FF2B5EF4-FFF2-40B4-BE49-F238E27FC236}">
                      <a16:creationId xmlns:a16="http://schemas.microsoft.com/office/drawing/2014/main" id="{9D5F2394-9DDF-42F3-ACA0-367BE76F50ED}"/>
                    </a:ext>
                  </a:extLst>
                </p:cNvPr>
                <p:cNvSpPr>
                  <a:spLocks/>
                </p:cNvSpPr>
                <p:nvPr/>
              </p:nvSpPr>
              <p:spPr bwMode="auto">
                <a:xfrm>
                  <a:off x="7855882" y="2876917"/>
                  <a:ext cx="186983" cy="188103"/>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bold"/>
                    <a:ea typeface="+mn-ea"/>
                    <a:cs typeface="+mn-cs"/>
                  </a:endParaRPr>
                </a:p>
              </p:txBody>
            </p:sp>
          </p:grpSp>
          <p:sp>
            <p:nvSpPr>
              <p:cNvPr id="83" name="Oval 82">
                <a:extLst>
                  <a:ext uri="{FF2B5EF4-FFF2-40B4-BE49-F238E27FC236}">
                    <a16:creationId xmlns:a16="http://schemas.microsoft.com/office/drawing/2014/main" id="{518F70A9-615B-4098-BF37-10CC99C9D3C4}"/>
                  </a:ext>
                </a:extLst>
              </p:cNvPr>
              <p:cNvSpPr/>
              <p:nvPr/>
            </p:nvSpPr>
            <p:spPr bwMode="auto">
              <a:xfrm>
                <a:off x="5806583" y="5665682"/>
                <a:ext cx="56859" cy="56859"/>
              </a:xfrm>
              <a:prstGeom prst="ellipse">
                <a:avLst/>
              </a:pr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grpSp>
      <p:sp>
        <p:nvSpPr>
          <p:cNvPr id="92" name="Rectangle 91">
            <a:extLst>
              <a:ext uri="{FF2B5EF4-FFF2-40B4-BE49-F238E27FC236}">
                <a16:creationId xmlns:a16="http://schemas.microsoft.com/office/drawing/2014/main" id="{ED49B1D1-DDF0-4B16-ACAB-CBD9FF82AF9C}"/>
              </a:ext>
            </a:extLst>
          </p:cNvPr>
          <p:cNvSpPr/>
          <p:nvPr/>
        </p:nvSpPr>
        <p:spPr bwMode="auto">
          <a:xfrm>
            <a:off x="506385" y="3867564"/>
            <a:ext cx="6423222" cy="8441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rPr>
              <a:t>Productive services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Segoe UI" pitchFamily="34" charset="0"/>
              </a:rPr>
              <a:t>To empower data science and development teams</a:t>
            </a:r>
          </a:p>
        </p:txBody>
      </p:sp>
      <p:sp>
        <p:nvSpPr>
          <p:cNvPr id="98" name="Rectangle 97">
            <a:extLst>
              <a:ext uri="{FF2B5EF4-FFF2-40B4-BE49-F238E27FC236}">
                <a16:creationId xmlns:a16="http://schemas.microsoft.com/office/drawing/2014/main" id="{C627C2C6-FE16-4E59-9556-7B6EE03DC366}"/>
              </a:ext>
            </a:extLst>
          </p:cNvPr>
          <p:cNvSpPr/>
          <p:nvPr/>
        </p:nvSpPr>
        <p:spPr bwMode="auto">
          <a:xfrm>
            <a:off x="507760" y="4878958"/>
            <a:ext cx="6423222" cy="8441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rPr>
              <a:t>Powerful infrastructure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Segoe UI" pitchFamily="34" charset="0"/>
              </a:rPr>
              <a:t>To accelerate deep learning</a:t>
            </a:r>
          </a:p>
        </p:txBody>
      </p:sp>
      <p:sp>
        <p:nvSpPr>
          <p:cNvPr id="101" name="Rectangle 100">
            <a:extLst>
              <a:ext uri="{FF2B5EF4-FFF2-40B4-BE49-F238E27FC236}">
                <a16:creationId xmlns:a16="http://schemas.microsoft.com/office/drawing/2014/main" id="{0F80FDEF-3786-4297-98C4-0C864D69135E}"/>
              </a:ext>
            </a:extLst>
          </p:cNvPr>
          <p:cNvSpPr/>
          <p:nvPr/>
        </p:nvSpPr>
        <p:spPr bwMode="auto">
          <a:xfrm>
            <a:off x="513238" y="5938901"/>
            <a:ext cx="6423222" cy="8441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rPr>
              <a:t>Flexible deployment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Segoe UI" pitchFamily="34" charset="0"/>
              </a:rPr>
              <a:t>To deploy and manage models on intelligent cloud and edge</a:t>
            </a:r>
          </a:p>
        </p:txBody>
      </p:sp>
      <p:sp>
        <p:nvSpPr>
          <p:cNvPr id="16" name="Rounded Rectangle 15">
            <a:extLst>
              <a:ext uri="{FF2B5EF4-FFF2-40B4-BE49-F238E27FC236}">
                <a16:creationId xmlns:a16="http://schemas.microsoft.com/office/drawing/2014/main" id="{0559789A-D357-2345-A26C-9C868F65BCDC}"/>
              </a:ext>
            </a:extLst>
          </p:cNvPr>
          <p:cNvSpPr/>
          <p:nvPr/>
        </p:nvSpPr>
        <p:spPr bwMode="auto">
          <a:xfrm>
            <a:off x="303511" y="708109"/>
            <a:ext cx="11632367" cy="1409185"/>
          </a:xfrm>
          <a:prstGeom prst="roundRect">
            <a:avLst>
              <a:gd name="adj" fmla="val 13476"/>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Consume AI – Cognitive Services</a:t>
            </a:r>
          </a:p>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89DACD66-9ABE-4D02-A164-A71D29E9DD5D}"/>
              </a:ext>
            </a:extLst>
          </p:cNvPr>
          <p:cNvSpPr/>
          <p:nvPr/>
        </p:nvSpPr>
        <p:spPr bwMode="auto">
          <a:xfrm>
            <a:off x="506385" y="1194259"/>
            <a:ext cx="6423222" cy="8441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rPr>
              <a:t>Sophisticated pretrained models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Segoe UI" pitchFamily="34" charset="0"/>
              </a:rPr>
              <a:t>To simplify solution development</a:t>
            </a:r>
          </a:p>
        </p:txBody>
      </p:sp>
      <p:sp>
        <p:nvSpPr>
          <p:cNvPr id="110" name="Rectangle 109">
            <a:extLst>
              <a:ext uri="{FF2B5EF4-FFF2-40B4-BE49-F238E27FC236}">
                <a16:creationId xmlns:a16="http://schemas.microsoft.com/office/drawing/2014/main" id="{51D4DFB8-7066-410C-A7C1-9D4509F3DE1F}"/>
              </a:ext>
            </a:extLst>
          </p:cNvPr>
          <p:cNvSpPr/>
          <p:nvPr/>
        </p:nvSpPr>
        <p:spPr bwMode="auto">
          <a:xfrm>
            <a:off x="6929606" y="1194259"/>
            <a:ext cx="4748269" cy="8441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19171ADB-211D-436C-A0B4-984141155D85}"/>
              </a:ext>
            </a:extLst>
          </p:cNvPr>
          <p:cNvGrpSpPr/>
          <p:nvPr/>
        </p:nvGrpSpPr>
        <p:grpSpPr>
          <a:xfrm>
            <a:off x="9515948" y="1375738"/>
            <a:ext cx="753138" cy="555530"/>
            <a:chOff x="8949138" y="1543358"/>
            <a:chExt cx="753138" cy="555530"/>
          </a:xfrm>
        </p:grpSpPr>
        <p:sp>
          <p:nvSpPr>
            <p:cNvPr id="176" name="TextBox 175">
              <a:extLst>
                <a:ext uri="{FF2B5EF4-FFF2-40B4-BE49-F238E27FC236}">
                  <a16:creationId xmlns:a16="http://schemas.microsoft.com/office/drawing/2014/main" id="{016DE4BB-7138-449B-82AC-DB5D1D3558B5}"/>
                </a:ext>
              </a:extLst>
            </p:cNvPr>
            <p:cNvSpPr txBox="1"/>
            <p:nvPr/>
          </p:nvSpPr>
          <p:spPr>
            <a:xfrm>
              <a:off x="8949138" y="1881906"/>
              <a:ext cx="753138"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Language</a:t>
              </a:r>
            </a:p>
          </p:txBody>
        </p:sp>
        <p:sp>
          <p:nvSpPr>
            <p:cNvPr id="59" name="Graphic 569">
              <a:extLst>
                <a:ext uri="{FF2B5EF4-FFF2-40B4-BE49-F238E27FC236}">
                  <a16:creationId xmlns:a16="http://schemas.microsoft.com/office/drawing/2014/main" id="{AE669B2A-80A3-4F2E-B3A5-3DD09ABACC84}"/>
                </a:ext>
              </a:extLst>
            </p:cNvPr>
            <p:cNvSpPr/>
            <p:nvPr/>
          </p:nvSpPr>
          <p:spPr>
            <a:xfrm>
              <a:off x="9168757" y="1543358"/>
              <a:ext cx="313899" cy="282509"/>
            </a:xfrm>
            <a:custGeom>
              <a:avLst/>
              <a:gdLst>
                <a:gd name="connsiteX0" fmla="*/ 5886 w 313899"/>
                <a:gd name="connsiteY0" fmla="*/ 177745 h 282508"/>
                <a:gd name="connsiteX1" fmla="*/ 73374 w 313899"/>
                <a:gd name="connsiteY1" fmla="*/ 5886 h 282508"/>
                <a:gd name="connsiteX2" fmla="*/ 134192 w 313899"/>
                <a:gd name="connsiteY2" fmla="*/ 177745 h 282508"/>
                <a:gd name="connsiteX3" fmla="*/ 27859 w 313899"/>
                <a:gd name="connsiteY3" fmla="*/ 121636 h 282508"/>
                <a:gd name="connsiteX4" fmla="*/ 114181 w 313899"/>
                <a:gd name="connsiteY4" fmla="*/ 121636 h 282508"/>
                <a:gd name="connsiteX5" fmla="*/ 247980 w 313899"/>
                <a:gd name="connsiteY5" fmla="*/ 276623 h 282508"/>
                <a:gd name="connsiteX6" fmla="*/ 311153 w 313899"/>
                <a:gd name="connsiteY6" fmla="*/ 218160 h 282508"/>
                <a:gd name="connsiteX7" fmla="*/ 196187 w 313899"/>
                <a:gd name="connsiteY7" fmla="*/ 195794 h 282508"/>
                <a:gd name="connsiteX8" fmla="*/ 205996 w 313899"/>
                <a:gd name="connsiteY8" fmla="*/ 258574 h 282508"/>
                <a:gd name="connsiteX9" fmla="*/ 272308 w 313899"/>
                <a:gd name="connsiteY9" fmla="*/ 164012 h 282508"/>
                <a:gd name="connsiteX10" fmla="*/ 219729 w 313899"/>
                <a:gd name="connsiteY10" fmla="*/ 92992 h 282508"/>
                <a:gd name="connsiteX11" fmla="*/ 228754 w 313899"/>
                <a:gd name="connsiteY11" fmla="*/ 249942 h 282508"/>
                <a:gd name="connsiteX12" fmla="*/ 164405 w 313899"/>
                <a:gd name="connsiteY12" fmla="*/ 131837 h 282508"/>
                <a:gd name="connsiteX13" fmla="*/ 301736 w 313899"/>
                <a:gd name="connsiteY13" fmla="*/ 125559 h 28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99" h="282508">
                  <a:moveTo>
                    <a:pt x="5886" y="177745"/>
                  </a:moveTo>
                  <a:lnTo>
                    <a:pt x="73374" y="5886"/>
                  </a:lnTo>
                  <a:lnTo>
                    <a:pt x="134192" y="177745"/>
                  </a:lnTo>
                  <a:moveTo>
                    <a:pt x="27859" y="121636"/>
                  </a:moveTo>
                  <a:lnTo>
                    <a:pt x="114181" y="121636"/>
                  </a:lnTo>
                  <a:moveTo>
                    <a:pt x="247980" y="276623"/>
                  </a:moveTo>
                  <a:cubicBezTo>
                    <a:pt x="276231" y="275054"/>
                    <a:pt x="314684" y="258182"/>
                    <a:pt x="311153" y="218160"/>
                  </a:cubicBezTo>
                  <a:cubicBezTo>
                    <a:pt x="308406" y="185200"/>
                    <a:pt x="238563" y="176568"/>
                    <a:pt x="196187" y="195794"/>
                  </a:cubicBezTo>
                  <a:cubicBezTo>
                    <a:pt x="156165" y="213843"/>
                    <a:pt x="153026" y="269953"/>
                    <a:pt x="205996" y="258574"/>
                  </a:cubicBezTo>
                  <a:cubicBezTo>
                    <a:pt x="271915" y="244449"/>
                    <a:pt x="272308" y="164012"/>
                    <a:pt x="272308" y="164012"/>
                  </a:cubicBezTo>
                  <a:moveTo>
                    <a:pt x="219729" y="92992"/>
                  </a:moveTo>
                  <a:cubicBezTo>
                    <a:pt x="219729" y="92992"/>
                    <a:pt x="207958" y="216198"/>
                    <a:pt x="228754" y="249942"/>
                  </a:cubicBezTo>
                  <a:moveTo>
                    <a:pt x="164405" y="131837"/>
                  </a:moveTo>
                  <a:cubicBezTo>
                    <a:pt x="164405" y="131837"/>
                    <a:pt x="237386" y="140862"/>
                    <a:pt x="301736" y="125559"/>
                  </a:cubicBezTo>
                </a:path>
              </a:pathLst>
            </a:custGeom>
            <a:noFill/>
            <a:ln w="1905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BFF4B7CB-4C19-4B61-AF04-BD54B5A882E1}"/>
              </a:ext>
            </a:extLst>
          </p:cNvPr>
          <p:cNvGrpSpPr/>
          <p:nvPr/>
        </p:nvGrpSpPr>
        <p:grpSpPr>
          <a:xfrm>
            <a:off x="8432206" y="1434119"/>
            <a:ext cx="684991" cy="497149"/>
            <a:chOff x="8064331" y="1601739"/>
            <a:chExt cx="684991" cy="497149"/>
          </a:xfrm>
        </p:grpSpPr>
        <p:sp>
          <p:nvSpPr>
            <p:cNvPr id="175" name="TextBox 174">
              <a:extLst>
                <a:ext uri="{FF2B5EF4-FFF2-40B4-BE49-F238E27FC236}">
                  <a16:creationId xmlns:a16="http://schemas.microsoft.com/office/drawing/2014/main" id="{EAE57E89-6E30-4193-B9DD-50224848504C}"/>
                </a:ext>
              </a:extLst>
            </p:cNvPr>
            <p:cNvSpPr txBox="1"/>
            <p:nvPr/>
          </p:nvSpPr>
          <p:spPr>
            <a:xfrm>
              <a:off x="8064331" y="1881906"/>
              <a:ext cx="684991"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Speech</a:t>
              </a:r>
            </a:p>
          </p:txBody>
        </p:sp>
        <p:sp>
          <p:nvSpPr>
            <p:cNvPr id="60" name="Rounded Rectangular Callout 243">
              <a:extLst>
                <a:ext uri="{FF2B5EF4-FFF2-40B4-BE49-F238E27FC236}">
                  <a16:creationId xmlns:a16="http://schemas.microsoft.com/office/drawing/2014/main" id="{733AFFBE-7C56-4EAC-BB7E-1FA8304FF36A}"/>
                </a:ext>
              </a:extLst>
            </p:cNvPr>
            <p:cNvSpPr/>
            <p:nvPr/>
          </p:nvSpPr>
          <p:spPr bwMode="auto">
            <a:xfrm>
              <a:off x="8283135" y="1601739"/>
              <a:ext cx="247382" cy="165746"/>
            </a:xfrm>
            <a:prstGeom prst="wedgeRoundRectCallout">
              <a:avLst>
                <a:gd name="adj1" fmla="val 30853"/>
                <a:gd name="adj2" fmla="val 79643"/>
                <a:gd name="adj3" fmla="val 16667"/>
              </a:avLst>
            </a:prstGeom>
            <a:solidFill>
              <a:schemeClr val="bg1"/>
            </a:solid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a:ea typeface="Segoe UI" pitchFamily="34" charset="0"/>
                  <a:cs typeface="Segoe UI" pitchFamily="34" charset="0"/>
                </a:rPr>
                <a:t>…</a:t>
              </a:r>
            </a:p>
          </p:txBody>
        </p:sp>
      </p:grpSp>
      <p:grpSp>
        <p:nvGrpSpPr>
          <p:cNvPr id="5" name="Group 4">
            <a:extLst>
              <a:ext uri="{FF2B5EF4-FFF2-40B4-BE49-F238E27FC236}">
                <a16:creationId xmlns:a16="http://schemas.microsoft.com/office/drawing/2014/main" id="{074098DA-F58C-424D-A6A1-36E716DA8264}"/>
              </a:ext>
            </a:extLst>
          </p:cNvPr>
          <p:cNvGrpSpPr/>
          <p:nvPr/>
        </p:nvGrpSpPr>
        <p:grpSpPr>
          <a:xfrm>
            <a:off x="10682346" y="1376488"/>
            <a:ext cx="744616" cy="554780"/>
            <a:chOff x="9902092" y="1544108"/>
            <a:chExt cx="744616" cy="554780"/>
          </a:xfrm>
        </p:grpSpPr>
        <p:sp>
          <p:nvSpPr>
            <p:cNvPr id="178" name="TextBox 177">
              <a:extLst>
                <a:ext uri="{FF2B5EF4-FFF2-40B4-BE49-F238E27FC236}">
                  <a16:creationId xmlns:a16="http://schemas.microsoft.com/office/drawing/2014/main" id="{EE4FF396-5408-462F-978E-F2D4606CC4E1}"/>
                </a:ext>
              </a:extLst>
            </p:cNvPr>
            <p:cNvSpPr txBox="1"/>
            <p:nvPr/>
          </p:nvSpPr>
          <p:spPr>
            <a:xfrm>
              <a:off x="9902092" y="1881906"/>
              <a:ext cx="744616"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Search</a:t>
              </a:r>
            </a:p>
          </p:txBody>
        </p:sp>
        <p:sp>
          <p:nvSpPr>
            <p:cNvPr id="63" name="Freeform: Shape 62">
              <a:extLst>
                <a:ext uri="{FF2B5EF4-FFF2-40B4-BE49-F238E27FC236}">
                  <a16:creationId xmlns:a16="http://schemas.microsoft.com/office/drawing/2014/main" id="{666E9C48-3D94-4966-8794-7ACD3B75DEDC}"/>
                </a:ext>
              </a:extLst>
            </p:cNvPr>
            <p:cNvSpPr/>
            <p:nvPr/>
          </p:nvSpPr>
          <p:spPr>
            <a:xfrm flipH="1">
              <a:off x="10139681" y="1544108"/>
              <a:ext cx="281008" cy="281008"/>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chemeClr val="bg1"/>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1F3278DC-29BE-435C-B995-7D78B801C0F7}"/>
              </a:ext>
            </a:extLst>
          </p:cNvPr>
          <p:cNvGrpSpPr/>
          <p:nvPr/>
        </p:nvGrpSpPr>
        <p:grpSpPr>
          <a:xfrm>
            <a:off x="7266507" y="1422267"/>
            <a:ext cx="684991" cy="509001"/>
            <a:chOff x="7179524" y="1589887"/>
            <a:chExt cx="684991" cy="509001"/>
          </a:xfrm>
        </p:grpSpPr>
        <p:sp>
          <p:nvSpPr>
            <p:cNvPr id="118" name="TextBox 117">
              <a:extLst>
                <a:ext uri="{FF2B5EF4-FFF2-40B4-BE49-F238E27FC236}">
                  <a16:creationId xmlns:a16="http://schemas.microsoft.com/office/drawing/2014/main" id="{C0BB510E-A474-4D3E-BAAC-FB742F20EC1A}"/>
                </a:ext>
              </a:extLst>
            </p:cNvPr>
            <p:cNvSpPr txBox="1"/>
            <p:nvPr/>
          </p:nvSpPr>
          <p:spPr>
            <a:xfrm>
              <a:off x="7179524" y="1881906"/>
              <a:ext cx="684991"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Vision</a:t>
              </a:r>
            </a:p>
          </p:txBody>
        </p:sp>
        <p:sp>
          <p:nvSpPr>
            <p:cNvPr id="68" name="eye_2">
              <a:extLst>
                <a:ext uri="{FF2B5EF4-FFF2-40B4-BE49-F238E27FC236}">
                  <a16:creationId xmlns:a16="http://schemas.microsoft.com/office/drawing/2014/main" id="{EB5A1F6A-F69D-4C59-95BD-0DA533C3E667}"/>
                </a:ext>
              </a:extLst>
            </p:cNvPr>
            <p:cNvSpPr>
              <a:spLocks noChangeAspect="1" noEditPoints="1"/>
            </p:cNvSpPr>
            <p:nvPr/>
          </p:nvSpPr>
          <p:spPr bwMode="auto">
            <a:xfrm>
              <a:off x="7351298" y="1589887"/>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89" name="Title 1">
            <a:extLst>
              <a:ext uri="{FF2B5EF4-FFF2-40B4-BE49-F238E27FC236}">
                <a16:creationId xmlns:a16="http://schemas.microsoft.com/office/drawing/2014/main" id="{D98D2897-790F-4952-8F88-68FBB3126D4D}"/>
              </a:ext>
            </a:extLst>
          </p:cNvPr>
          <p:cNvSpPr>
            <a:spLocks noGrp="1"/>
          </p:cNvSpPr>
          <p:nvPr>
            <p:ph type="title"/>
          </p:nvPr>
        </p:nvSpPr>
        <p:spPr>
          <a:xfrm>
            <a:off x="513238" y="145139"/>
            <a:ext cx="11018520" cy="553998"/>
          </a:xfrm>
        </p:spPr>
        <p:txBody>
          <a:bodyPr>
            <a:normAutofit fontScale="90000"/>
          </a:bodyPr>
          <a:lstStyle/>
          <a:p>
            <a:pPr algn="ctr"/>
            <a:r>
              <a:rPr lang="en-US" dirty="0"/>
              <a:t>Machine Learning on Azure</a:t>
            </a:r>
          </a:p>
        </p:txBody>
      </p:sp>
    </p:spTree>
    <p:extLst>
      <p:ext uri="{BB962C8B-B14F-4D97-AF65-F5344CB8AC3E}">
        <p14:creationId xmlns:p14="http://schemas.microsoft.com/office/powerpoint/2010/main" val="2268504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750"/>
                                        <p:tgtEl>
                                          <p:spTgt spid="10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750"/>
                                        <p:tgtEl>
                                          <p:spTgt spid="7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fade">
                                      <p:cBhvr>
                                        <p:cTn id="13" dur="750"/>
                                        <p:tgtEl>
                                          <p:spTgt spid="9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fade">
                                      <p:cBhvr>
                                        <p:cTn id="16" dur="750"/>
                                        <p:tgtEl>
                                          <p:spTgt spid="10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fade">
                                      <p:cBhvr>
                                        <p:cTn id="19" dur="750"/>
                                        <p:tgtEl>
                                          <p:spTgt spid="9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10"/>
                                        </p:tgtEl>
                                        <p:attrNameLst>
                                          <p:attrName>style.visibility</p:attrName>
                                        </p:attrNameLst>
                                      </p:cBhvr>
                                      <p:to>
                                        <p:strVal val="visible"/>
                                      </p:to>
                                    </p:set>
                                    <p:animEffect transition="in" filter="wipe(left)">
                                      <p:cBhvr>
                                        <p:cTn id="22" dur="750"/>
                                        <p:tgtEl>
                                          <p:spTgt spid="110"/>
                                        </p:tgtEl>
                                      </p:cBhvr>
                                    </p:animEffect>
                                  </p:childTnLst>
                                </p:cTn>
                              </p:par>
                              <p:par>
                                <p:cTn id="23" presetID="22" presetClass="entr" presetSubtype="8" fill="hold" grpId="0" nodeType="withEffect">
                                  <p:stCondLst>
                                    <p:cond delay="100"/>
                                  </p:stCondLst>
                                  <p:childTnLst>
                                    <p:set>
                                      <p:cBhvr>
                                        <p:cTn id="24" dur="1" fill="hold">
                                          <p:stCondLst>
                                            <p:cond delay="0"/>
                                          </p:stCondLst>
                                        </p:cTn>
                                        <p:tgtEl>
                                          <p:spTgt spid="73"/>
                                        </p:tgtEl>
                                        <p:attrNameLst>
                                          <p:attrName>style.visibility</p:attrName>
                                        </p:attrNameLst>
                                      </p:cBhvr>
                                      <p:to>
                                        <p:strVal val="visible"/>
                                      </p:to>
                                    </p:set>
                                    <p:animEffect transition="in" filter="wipe(left)">
                                      <p:cBhvr>
                                        <p:cTn id="25" dur="750"/>
                                        <p:tgtEl>
                                          <p:spTgt spid="73"/>
                                        </p:tgtEl>
                                      </p:cBhvr>
                                    </p:animEffect>
                                  </p:childTnLst>
                                </p:cTn>
                              </p:par>
                              <p:par>
                                <p:cTn id="26" presetID="22" presetClass="entr" presetSubtype="8" fill="hold" grpId="0" nodeType="withEffect">
                                  <p:stCondLst>
                                    <p:cond delay="200"/>
                                  </p:stCondLst>
                                  <p:childTnLst>
                                    <p:set>
                                      <p:cBhvr>
                                        <p:cTn id="27" dur="1" fill="hold">
                                          <p:stCondLst>
                                            <p:cond delay="0"/>
                                          </p:stCondLst>
                                        </p:cTn>
                                        <p:tgtEl>
                                          <p:spTgt spid="112"/>
                                        </p:tgtEl>
                                        <p:attrNameLst>
                                          <p:attrName>style.visibility</p:attrName>
                                        </p:attrNameLst>
                                      </p:cBhvr>
                                      <p:to>
                                        <p:strVal val="visible"/>
                                      </p:to>
                                    </p:set>
                                    <p:animEffect transition="in" filter="wipe(left)">
                                      <p:cBhvr>
                                        <p:cTn id="28" dur="750"/>
                                        <p:tgtEl>
                                          <p:spTgt spid="112"/>
                                        </p:tgtEl>
                                      </p:cBhvr>
                                    </p:animEffect>
                                  </p:childTnLst>
                                </p:cTn>
                              </p:par>
                              <p:par>
                                <p:cTn id="29" presetID="22" presetClass="entr" presetSubtype="8" fill="hold" grpId="0" nodeType="withEffect">
                                  <p:stCondLst>
                                    <p:cond delay="300"/>
                                  </p:stCondLst>
                                  <p:childTnLst>
                                    <p:set>
                                      <p:cBhvr>
                                        <p:cTn id="30" dur="1" fill="hold">
                                          <p:stCondLst>
                                            <p:cond delay="0"/>
                                          </p:stCondLst>
                                        </p:cTn>
                                        <p:tgtEl>
                                          <p:spTgt spid="99"/>
                                        </p:tgtEl>
                                        <p:attrNameLst>
                                          <p:attrName>style.visibility</p:attrName>
                                        </p:attrNameLst>
                                      </p:cBhvr>
                                      <p:to>
                                        <p:strVal val="visible"/>
                                      </p:to>
                                    </p:set>
                                    <p:animEffect transition="in" filter="wipe(left)">
                                      <p:cBhvr>
                                        <p:cTn id="31" dur="750"/>
                                        <p:tgtEl>
                                          <p:spTgt spid="99"/>
                                        </p:tgtEl>
                                      </p:cBhvr>
                                    </p:animEffect>
                                  </p:childTnLst>
                                </p:cTn>
                              </p:par>
                              <p:par>
                                <p:cTn id="32" presetID="22" presetClass="entr" presetSubtype="8" fill="hold" grpId="0" nodeType="withEffect">
                                  <p:stCondLst>
                                    <p:cond delay="400"/>
                                  </p:stCondLst>
                                  <p:childTnLst>
                                    <p:set>
                                      <p:cBhvr>
                                        <p:cTn id="33" dur="1" fill="hold">
                                          <p:stCondLst>
                                            <p:cond delay="0"/>
                                          </p:stCondLst>
                                        </p:cTn>
                                        <p:tgtEl>
                                          <p:spTgt spid="100"/>
                                        </p:tgtEl>
                                        <p:attrNameLst>
                                          <p:attrName>style.visibility</p:attrName>
                                        </p:attrNameLst>
                                      </p:cBhvr>
                                      <p:to>
                                        <p:strVal val="visible"/>
                                      </p:to>
                                    </p:set>
                                    <p:animEffect transition="in" filter="wipe(left)">
                                      <p:cBhvr>
                                        <p:cTn id="34" dur="750"/>
                                        <p:tgtEl>
                                          <p:spTgt spid="100"/>
                                        </p:tgtEl>
                                      </p:cBhvr>
                                    </p:animEffect>
                                  </p:childTnLst>
                                </p:cTn>
                              </p:par>
                            </p:childTnLst>
                          </p:cTn>
                        </p:par>
                        <p:par>
                          <p:cTn id="35" fill="hold">
                            <p:stCondLst>
                              <p:cond delay="1150"/>
                            </p:stCondLst>
                            <p:childTnLst>
                              <p:par>
                                <p:cTn id="36" presetID="10" presetClass="entr" presetSubtype="0" fill="hold" nodeType="after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350"/>
                                        <p:tgtEl>
                                          <p:spTgt spid="2"/>
                                        </p:tgtEl>
                                      </p:cBhvr>
                                    </p:animEffect>
                                  </p:childTnLst>
                                </p:cTn>
                              </p:par>
                              <p:par>
                                <p:cTn id="39" presetID="63" presetClass="path" presetSubtype="0" decel="100000" fill="hold" nodeType="withEffect">
                                  <p:stCondLst>
                                    <p:cond delay="0"/>
                                  </p:stCondLst>
                                  <p:childTnLst>
                                    <p:animMotion origin="layout" path="M 1.45833E-6 -4.44444E-6 L -0.00052 0.07107 " pathEditMode="relative" rAng="0" ptsTypes="AA">
                                      <p:cBhvr>
                                        <p:cTn id="40" dur="500" spd="-100000" fill="hold"/>
                                        <p:tgtEl>
                                          <p:spTgt spid="2"/>
                                        </p:tgtEl>
                                        <p:attrNameLst>
                                          <p:attrName>ppt_x</p:attrName>
                                          <p:attrName>ppt_y</p:attrName>
                                        </p:attrNameLst>
                                      </p:cBhvr>
                                      <p:rCtr x="-26" y="3542"/>
                                    </p:animMotion>
                                  </p:childTnLst>
                                </p:cTn>
                              </p:par>
                              <p:par>
                                <p:cTn id="41" presetID="10" presetClass="entr" presetSubtype="0" fill="hold" nodeType="withEffect">
                                  <p:stCondLst>
                                    <p:cond delay="10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350"/>
                                        <p:tgtEl>
                                          <p:spTgt spid="3"/>
                                        </p:tgtEl>
                                      </p:cBhvr>
                                    </p:animEffect>
                                  </p:childTnLst>
                                </p:cTn>
                              </p:par>
                              <p:par>
                                <p:cTn id="44" presetID="63" presetClass="path" presetSubtype="0" decel="100000" fill="hold" nodeType="withEffect">
                                  <p:stCondLst>
                                    <p:cond delay="100"/>
                                  </p:stCondLst>
                                  <p:childTnLst>
                                    <p:animMotion origin="layout" path="M -1.45833E-6 -3.7037E-7 L -0.00052 0.07107 " pathEditMode="relative" rAng="0" ptsTypes="AA">
                                      <p:cBhvr>
                                        <p:cTn id="45" dur="500" spd="-100000" fill="hold"/>
                                        <p:tgtEl>
                                          <p:spTgt spid="3"/>
                                        </p:tgtEl>
                                        <p:attrNameLst>
                                          <p:attrName>ppt_x</p:attrName>
                                          <p:attrName>ppt_y</p:attrName>
                                        </p:attrNameLst>
                                      </p:cBhvr>
                                      <p:rCtr x="-26" y="3542"/>
                                    </p:animMotion>
                                  </p:childTnLst>
                                </p:cTn>
                              </p:par>
                              <p:par>
                                <p:cTn id="46" presetID="10" presetClass="entr" presetSubtype="0" fill="hold" nodeType="withEffect">
                                  <p:stCondLst>
                                    <p:cond delay="20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350"/>
                                        <p:tgtEl>
                                          <p:spTgt spid="4"/>
                                        </p:tgtEl>
                                      </p:cBhvr>
                                    </p:animEffect>
                                  </p:childTnLst>
                                </p:cTn>
                              </p:par>
                              <p:par>
                                <p:cTn id="49" presetID="63" presetClass="path" presetSubtype="0" decel="100000" fill="hold" nodeType="withEffect">
                                  <p:stCondLst>
                                    <p:cond delay="200"/>
                                  </p:stCondLst>
                                  <p:childTnLst>
                                    <p:animMotion origin="layout" path="M 1.875E-6 -3.7037E-6 L -0.00052 0.07107 " pathEditMode="relative" rAng="0" ptsTypes="AA">
                                      <p:cBhvr>
                                        <p:cTn id="50" dur="500" spd="-100000" fill="hold"/>
                                        <p:tgtEl>
                                          <p:spTgt spid="4"/>
                                        </p:tgtEl>
                                        <p:attrNameLst>
                                          <p:attrName>ppt_x</p:attrName>
                                          <p:attrName>ppt_y</p:attrName>
                                        </p:attrNameLst>
                                      </p:cBhvr>
                                      <p:rCtr x="-26" y="3542"/>
                                    </p:animMotion>
                                  </p:childTnLst>
                                </p:cTn>
                              </p:par>
                              <p:par>
                                <p:cTn id="51" presetID="10" presetClass="entr" presetSubtype="0" fill="hold" nodeType="withEffect">
                                  <p:stCondLst>
                                    <p:cond delay="300"/>
                                  </p:stCondLst>
                                  <p:childTnLst>
                                    <p:set>
                                      <p:cBhvr>
                                        <p:cTn id="52" dur="1" fill="hold">
                                          <p:stCondLst>
                                            <p:cond delay="0"/>
                                          </p:stCondLst>
                                        </p:cTn>
                                        <p:tgtEl>
                                          <p:spTgt spid="5"/>
                                        </p:tgtEl>
                                        <p:attrNameLst>
                                          <p:attrName>style.visibility</p:attrName>
                                        </p:attrNameLst>
                                      </p:cBhvr>
                                      <p:to>
                                        <p:strVal val="visible"/>
                                      </p:to>
                                    </p:set>
                                    <p:animEffect transition="in" filter="fade">
                                      <p:cBhvr>
                                        <p:cTn id="53" dur="350"/>
                                        <p:tgtEl>
                                          <p:spTgt spid="5"/>
                                        </p:tgtEl>
                                      </p:cBhvr>
                                    </p:animEffect>
                                  </p:childTnLst>
                                </p:cTn>
                              </p:par>
                              <p:par>
                                <p:cTn id="54" presetID="63" presetClass="path" presetSubtype="0" decel="100000" fill="hold" nodeType="withEffect">
                                  <p:stCondLst>
                                    <p:cond delay="300"/>
                                  </p:stCondLst>
                                  <p:childTnLst>
                                    <p:animMotion origin="layout" path="M -6.25E-7 -3.7037E-6 L -0.00052 0.07107 " pathEditMode="relative" rAng="0" ptsTypes="AA">
                                      <p:cBhvr>
                                        <p:cTn id="55" dur="500" spd="-100000" fill="hold"/>
                                        <p:tgtEl>
                                          <p:spTgt spid="5"/>
                                        </p:tgtEl>
                                        <p:attrNameLst>
                                          <p:attrName>ppt_x</p:attrName>
                                          <p:attrName>ppt_y</p:attrName>
                                        </p:attrNameLst>
                                      </p:cBhvr>
                                      <p:rCtr x="-26" y="3542"/>
                                    </p:animMotion>
                                  </p:childTnLst>
                                </p:cTn>
                              </p:par>
                            </p:childTnLst>
                          </p:cTn>
                        </p:par>
                        <p:par>
                          <p:cTn id="56" fill="hold">
                            <p:stCondLst>
                              <p:cond delay="1950"/>
                            </p:stCondLst>
                            <p:childTnLst>
                              <p:par>
                                <p:cTn id="57" presetID="10" presetClass="entr" presetSubtype="0" fill="hold" nodeType="after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fade">
                                      <p:cBhvr>
                                        <p:cTn id="59" dur="350"/>
                                        <p:tgtEl>
                                          <p:spTgt spid="10"/>
                                        </p:tgtEl>
                                      </p:cBhvr>
                                    </p:animEffect>
                                  </p:childTnLst>
                                </p:cTn>
                              </p:par>
                              <p:par>
                                <p:cTn id="60" presetID="63" presetClass="path" presetSubtype="0" decel="100000" fill="hold" nodeType="withEffect">
                                  <p:stCondLst>
                                    <p:cond delay="0"/>
                                  </p:stCondLst>
                                  <p:childTnLst>
                                    <p:animMotion origin="layout" path="M -2.29167E-6 3.33333E-6 L -0.00052 0.07106 " pathEditMode="relative" rAng="0" ptsTypes="AA">
                                      <p:cBhvr>
                                        <p:cTn id="61" dur="500" spd="-100000" fill="hold"/>
                                        <p:tgtEl>
                                          <p:spTgt spid="10"/>
                                        </p:tgtEl>
                                        <p:attrNameLst>
                                          <p:attrName>ppt_x</p:attrName>
                                          <p:attrName>ppt_y</p:attrName>
                                        </p:attrNameLst>
                                      </p:cBhvr>
                                      <p:rCtr x="-26" y="3542"/>
                                    </p:animMotion>
                                  </p:childTnLst>
                                </p:cTn>
                              </p:par>
                              <p:par>
                                <p:cTn id="62" presetID="10" presetClass="entr" presetSubtype="0" fill="hold" nodeType="withEffect">
                                  <p:stCondLst>
                                    <p:cond delay="100"/>
                                  </p:stCondLst>
                                  <p:childTnLst>
                                    <p:set>
                                      <p:cBhvr>
                                        <p:cTn id="63" dur="1" fill="hold">
                                          <p:stCondLst>
                                            <p:cond delay="0"/>
                                          </p:stCondLst>
                                        </p:cTn>
                                        <p:tgtEl>
                                          <p:spTgt spid="9"/>
                                        </p:tgtEl>
                                        <p:attrNameLst>
                                          <p:attrName>style.visibility</p:attrName>
                                        </p:attrNameLst>
                                      </p:cBhvr>
                                      <p:to>
                                        <p:strVal val="visible"/>
                                      </p:to>
                                    </p:set>
                                    <p:animEffect transition="in" filter="fade">
                                      <p:cBhvr>
                                        <p:cTn id="64" dur="350"/>
                                        <p:tgtEl>
                                          <p:spTgt spid="9"/>
                                        </p:tgtEl>
                                      </p:cBhvr>
                                    </p:animEffect>
                                  </p:childTnLst>
                                </p:cTn>
                              </p:par>
                              <p:par>
                                <p:cTn id="65" presetID="63" presetClass="path" presetSubtype="0" decel="100000" fill="hold" nodeType="withEffect">
                                  <p:stCondLst>
                                    <p:cond delay="100"/>
                                  </p:stCondLst>
                                  <p:childTnLst>
                                    <p:animMotion origin="layout" path="M 1.25E-6 7.40741E-7 L -0.00052 0.07106 " pathEditMode="relative" rAng="0" ptsTypes="AA">
                                      <p:cBhvr>
                                        <p:cTn id="66" dur="500" spd="-100000" fill="hold"/>
                                        <p:tgtEl>
                                          <p:spTgt spid="9"/>
                                        </p:tgtEl>
                                        <p:attrNameLst>
                                          <p:attrName>ppt_x</p:attrName>
                                          <p:attrName>ppt_y</p:attrName>
                                        </p:attrNameLst>
                                      </p:cBhvr>
                                      <p:rCtr x="-26" y="3542"/>
                                    </p:animMotion>
                                  </p:childTnLst>
                                </p:cTn>
                              </p:par>
                              <p:par>
                                <p:cTn id="67" presetID="10" presetClass="entr" presetSubtype="0" fill="hold" nodeType="withEffect">
                                  <p:stCondLst>
                                    <p:cond delay="200"/>
                                  </p:stCondLst>
                                  <p:childTnLst>
                                    <p:set>
                                      <p:cBhvr>
                                        <p:cTn id="68" dur="1" fill="hold">
                                          <p:stCondLst>
                                            <p:cond delay="0"/>
                                          </p:stCondLst>
                                        </p:cTn>
                                        <p:tgtEl>
                                          <p:spTgt spid="8"/>
                                        </p:tgtEl>
                                        <p:attrNameLst>
                                          <p:attrName>style.visibility</p:attrName>
                                        </p:attrNameLst>
                                      </p:cBhvr>
                                      <p:to>
                                        <p:strVal val="visible"/>
                                      </p:to>
                                    </p:set>
                                    <p:animEffect transition="in" filter="fade">
                                      <p:cBhvr>
                                        <p:cTn id="69" dur="350"/>
                                        <p:tgtEl>
                                          <p:spTgt spid="8"/>
                                        </p:tgtEl>
                                      </p:cBhvr>
                                    </p:animEffect>
                                  </p:childTnLst>
                                </p:cTn>
                              </p:par>
                              <p:par>
                                <p:cTn id="70" presetID="63" presetClass="path" presetSubtype="0" decel="100000" fill="hold" nodeType="withEffect">
                                  <p:stCondLst>
                                    <p:cond delay="200"/>
                                  </p:stCondLst>
                                  <p:childTnLst>
                                    <p:animMotion origin="layout" path="M 4.58333E-6 3.33333E-6 L -0.00053 0.07106 " pathEditMode="relative" rAng="0" ptsTypes="AA">
                                      <p:cBhvr>
                                        <p:cTn id="71" dur="500" spd="-100000" fill="hold"/>
                                        <p:tgtEl>
                                          <p:spTgt spid="8"/>
                                        </p:tgtEl>
                                        <p:attrNameLst>
                                          <p:attrName>ppt_x</p:attrName>
                                          <p:attrName>ppt_y</p:attrName>
                                        </p:attrNameLst>
                                      </p:cBhvr>
                                      <p:rCtr x="-26" y="3542"/>
                                    </p:animMotion>
                                  </p:childTnLst>
                                </p:cTn>
                              </p:par>
                              <p:par>
                                <p:cTn id="72" presetID="10" presetClass="entr" presetSubtype="0" fill="hold" nodeType="withEffect">
                                  <p:stCondLst>
                                    <p:cond delay="300"/>
                                  </p:stCondLst>
                                  <p:childTnLst>
                                    <p:set>
                                      <p:cBhvr>
                                        <p:cTn id="73" dur="1" fill="hold">
                                          <p:stCondLst>
                                            <p:cond delay="0"/>
                                          </p:stCondLst>
                                        </p:cTn>
                                        <p:tgtEl>
                                          <p:spTgt spid="7"/>
                                        </p:tgtEl>
                                        <p:attrNameLst>
                                          <p:attrName>style.visibility</p:attrName>
                                        </p:attrNameLst>
                                      </p:cBhvr>
                                      <p:to>
                                        <p:strVal val="visible"/>
                                      </p:to>
                                    </p:set>
                                    <p:animEffect transition="in" filter="fade">
                                      <p:cBhvr>
                                        <p:cTn id="74" dur="350"/>
                                        <p:tgtEl>
                                          <p:spTgt spid="7"/>
                                        </p:tgtEl>
                                      </p:cBhvr>
                                    </p:animEffect>
                                  </p:childTnLst>
                                </p:cTn>
                              </p:par>
                              <p:par>
                                <p:cTn id="75" presetID="63" presetClass="path" presetSubtype="0" decel="100000" fill="hold" nodeType="withEffect">
                                  <p:stCondLst>
                                    <p:cond delay="300"/>
                                  </p:stCondLst>
                                  <p:childTnLst>
                                    <p:animMotion origin="layout" path="M -1.875E-6 -3.33333E-6 L -0.00052 0.07107 " pathEditMode="relative" rAng="0" ptsTypes="AA">
                                      <p:cBhvr>
                                        <p:cTn id="76" dur="500" spd="-100000" fill="hold"/>
                                        <p:tgtEl>
                                          <p:spTgt spid="7"/>
                                        </p:tgtEl>
                                        <p:attrNameLst>
                                          <p:attrName>ppt_x</p:attrName>
                                          <p:attrName>ppt_y</p:attrName>
                                        </p:attrNameLst>
                                      </p:cBhvr>
                                      <p:rCtr x="-26" y="3542"/>
                                    </p:animMotion>
                                  </p:childTnLst>
                                </p:cTn>
                              </p:par>
                            </p:childTnLst>
                          </p:cTn>
                        </p:par>
                        <p:par>
                          <p:cTn id="77" fill="hold">
                            <p:stCondLst>
                              <p:cond delay="2750"/>
                            </p:stCondLst>
                            <p:childTnLst>
                              <p:par>
                                <p:cTn id="78" presetID="10" presetClass="entr" presetSubtype="0" fill="hold" nodeType="after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fade">
                                      <p:cBhvr>
                                        <p:cTn id="80" dur="350"/>
                                        <p:tgtEl>
                                          <p:spTgt spid="11"/>
                                        </p:tgtEl>
                                      </p:cBhvr>
                                    </p:animEffect>
                                  </p:childTnLst>
                                </p:cTn>
                              </p:par>
                              <p:par>
                                <p:cTn id="81" presetID="63" presetClass="path" presetSubtype="0" decel="100000" fill="hold" nodeType="withEffect">
                                  <p:stCondLst>
                                    <p:cond delay="0"/>
                                  </p:stCondLst>
                                  <p:childTnLst>
                                    <p:animMotion origin="layout" path="M 8.33333E-7 -2.96296E-6 L -0.00052 0.07107 " pathEditMode="relative" rAng="0" ptsTypes="AA">
                                      <p:cBhvr>
                                        <p:cTn id="82" dur="500" spd="-100000" fill="hold"/>
                                        <p:tgtEl>
                                          <p:spTgt spid="11"/>
                                        </p:tgtEl>
                                        <p:attrNameLst>
                                          <p:attrName>ppt_x</p:attrName>
                                          <p:attrName>ppt_y</p:attrName>
                                        </p:attrNameLst>
                                      </p:cBhvr>
                                      <p:rCtr x="-26" y="3542"/>
                                    </p:animMotion>
                                  </p:childTnLst>
                                </p:cTn>
                              </p:par>
                              <p:par>
                                <p:cTn id="83" presetID="10" presetClass="entr" presetSubtype="0" fill="hold" nodeType="withEffect">
                                  <p:stCondLst>
                                    <p:cond delay="100"/>
                                  </p:stCondLst>
                                  <p:childTnLst>
                                    <p:set>
                                      <p:cBhvr>
                                        <p:cTn id="84" dur="1" fill="hold">
                                          <p:stCondLst>
                                            <p:cond delay="0"/>
                                          </p:stCondLst>
                                        </p:cTn>
                                        <p:tgtEl>
                                          <p:spTgt spid="12"/>
                                        </p:tgtEl>
                                        <p:attrNameLst>
                                          <p:attrName>style.visibility</p:attrName>
                                        </p:attrNameLst>
                                      </p:cBhvr>
                                      <p:to>
                                        <p:strVal val="visible"/>
                                      </p:to>
                                    </p:set>
                                    <p:animEffect transition="in" filter="fade">
                                      <p:cBhvr>
                                        <p:cTn id="85" dur="350"/>
                                        <p:tgtEl>
                                          <p:spTgt spid="12"/>
                                        </p:tgtEl>
                                      </p:cBhvr>
                                    </p:animEffect>
                                  </p:childTnLst>
                                </p:cTn>
                              </p:par>
                              <p:par>
                                <p:cTn id="86" presetID="63" presetClass="path" presetSubtype="0" decel="100000" fill="hold" nodeType="withEffect">
                                  <p:stCondLst>
                                    <p:cond delay="100"/>
                                  </p:stCondLst>
                                  <p:childTnLst>
                                    <p:animMotion origin="layout" path="M 3.33333E-6 -1.11111E-6 L -0.00052 0.07107 " pathEditMode="relative" rAng="0" ptsTypes="AA">
                                      <p:cBhvr>
                                        <p:cTn id="87" dur="500" spd="-100000" fill="hold"/>
                                        <p:tgtEl>
                                          <p:spTgt spid="12"/>
                                        </p:tgtEl>
                                        <p:attrNameLst>
                                          <p:attrName>ppt_x</p:attrName>
                                          <p:attrName>ppt_y</p:attrName>
                                        </p:attrNameLst>
                                      </p:cBhvr>
                                      <p:rCtr x="-26" y="3542"/>
                                    </p:animMotion>
                                  </p:childTnLst>
                                </p:cTn>
                              </p:par>
                              <p:par>
                                <p:cTn id="88" presetID="10" presetClass="entr" presetSubtype="0" fill="hold" nodeType="withEffect">
                                  <p:stCondLst>
                                    <p:cond delay="200"/>
                                  </p:stCondLst>
                                  <p:childTnLst>
                                    <p:set>
                                      <p:cBhvr>
                                        <p:cTn id="89" dur="1" fill="hold">
                                          <p:stCondLst>
                                            <p:cond delay="0"/>
                                          </p:stCondLst>
                                        </p:cTn>
                                        <p:tgtEl>
                                          <p:spTgt spid="13"/>
                                        </p:tgtEl>
                                        <p:attrNameLst>
                                          <p:attrName>style.visibility</p:attrName>
                                        </p:attrNameLst>
                                      </p:cBhvr>
                                      <p:to>
                                        <p:strVal val="visible"/>
                                      </p:to>
                                    </p:set>
                                    <p:animEffect transition="in" filter="fade">
                                      <p:cBhvr>
                                        <p:cTn id="90" dur="350"/>
                                        <p:tgtEl>
                                          <p:spTgt spid="13"/>
                                        </p:tgtEl>
                                      </p:cBhvr>
                                    </p:animEffect>
                                  </p:childTnLst>
                                </p:cTn>
                              </p:par>
                              <p:par>
                                <p:cTn id="91" presetID="63" presetClass="path" presetSubtype="0" decel="100000" fill="hold" nodeType="withEffect">
                                  <p:stCondLst>
                                    <p:cond delay="200"/>
                                  </p:stCondLst>
                                  <p:childTnLst>
                                    <p:animMotion origin="layout" path="M -2.70833E-6 1.48148E-6 L -0.00052 0.07106 " pathEditMode="relative" rAng="0" ptsTypes="AA">
                                      <p:cBhvr>
                                        <p:cTn id="92" dur="500" spd="-100000" fill="hold"/>
                                        <p:tgtEl>
                                          <p:spTgt spid="13"/>
                                        </p:tgtEl>
                                        <p:attrNameLst>
                                          <p:attrName>ppt_x</p:attrName>
                                          <p:attrName>ppt_y</p:attrName>
                                        </p:attrNameLst>
                                      </p:cBhvr>
                                      <p:rCtr x="-26" y="3542"/>
                                    </p:animMotion>
                                  </p:childTnLst>
                                </p:cTn>
                              </p:par>
                            </p:childTnLst>
                          </p:cTn>
                        </p:par>
                        <p:par>
                          <p:cTn id="93" fill="hold">
                            <p:stCondLst>
                              <p:cond delay="3450"/>
                            </p:stCondLst>
                            <p:childTnLst>
                              <p:par>
                                <p:cTn id="94" presetID="10" presetClass="entr" presetSubtype="0" fill="hold" nodeType="afterEffect">
                                  <p:stCondLst>
                                    <p:cond delay="0"/>
                                  </p:stCondLst>
                                  <p:childTnLst>
                                    <p:set>
                                      <p:cBhvr>
                                        <p:cTn id="95" dur="1" fill="hold">
                                          <p:stCondLst>
                                            <p:cond delay="0"/>
                                          </p:stCondLst>
                                        </p:cTn>
                                        <p:tgtEl>
                                          <p:spTgt spid="227"/>
                                        </p:tgtEl>
                                        <p:attrNameLst>
                                          <p:attrName>style.visibility</p:attrName>
                                        </p:attrNameLst>
                                      </p:cBhvr>
                                      <p:to>
                                        <p:strVal val="visible"/>
                                      </p:to>
                                    </p:set>
                                    <p:animEffect transition="in" filter="fade">
                                      <p:cBhvr>
                                        <p:cTn id="96" dur="350"/>
                                        <p:tgtEl>
                                          <p:spTgt spid="227"/>
                                        </p:tgtEl>
                                      </p:cBhvr>
                                    </p:animEffect>
                                  </p:childTnLst>
                                </p:cTn>
                              </p:par>
                              <p:par>
                                <p:cTn id="97" presetID="63" presetClass="path" presetSubtype="0" decel="100000" fill="hold" nodeType="withEffect">
                                  <p:stCondLst>
                                    <p:cond delay="0"/>
                                  </p:stCondLst>
                                  <p:childTnLst>
                                    <p:animMotion origin="layout" path="M 1.45833E-6 2.22222E-6 L -0.00052 0.07106 " pathEditMode="relative" rAng="0" ptsTypes="AA">
                                      <p:cBhvr>
                                        <p:cTn id="98" dur="500" spd="-100000" fill="hold"/>
                                        <p:tgtEl>
                                          <p:spTgt spid="227"/>
                                        </p:tgtEl>
                                        <p:attrNameLst>
                                          <p:attrName>ppt_x</p:attrName>
                                          <p:attrName>ppt_y</p:attrName>
                                        </p:attrNameLst>
                                      </p:cBhvr>
                                      <p:rCtr x="-26" y="3542"/>
                                    </p:animMotion>
                                  </p:childTnLst>
                                </p:cTn>
                              </p:par>
                              <p:par>
                                <p:cTn id="99" presetID="10" presetClass="entr" presetSubtype="0" fill="hold" nodeType="withEffect">
                                  <p:stCondLst>
                                    <p:cond delay="100"/>
                                  </p:stCondLst>
                                  <p:childTnLst>
                                    <p:set>
                                      <p:cBhvr>
                                        <p:cTn id="100" dur="1" fill="hold">
                                          <p:stCondLst>
                                            <p:cond delay="0"/>
                                          </p:stCondLst>
                                        </p:cTn>
                                        <p:tgtEl>
                                          <p:spTgt spid="232"/>
                                        </p:tgtEl>
                                        <p:attrNameLst>
                                          <p:attrName>style.visibility</p:attrName>
                                        </p:attrNameLst>
                                      </p:cBhvr>
                                      <p:to>
                                        <p:strVal val="visible"/>
                                      </p:to>
                                    </p:set>
                                    <p:animEffect transition="in" filter="fade">
                                      <p:cBhvr>
                                        <p:cTn id="101" dur="350"/>
                                        <p:tgtEl>
                                          <p:spTgt spid="232"/>
                                        </p:tgtEl>
                                      </p:cBhvr>
                                    </p:animEffect>
                                  </p:childTnLst>
                                </p:cTn>
                              </p:par>
                              <p:par>
                                <p:cTn id="102" presetID="63" presetClass="path" presetSubtype="0" decel="100000" fill="hold" nodeType="withEffect">
                                  <p:stCondLst>
                                    <p:cond delay="100"/>
                                  </p:stCondLst>
                                  <p:childTnLst>
                                    <p:animMotion origin="layout" path="M 1.875E-6 3.33333E-6 L -0.00052 0.07106 " pathEditMode="relative" rAng="0" ptsTypes="AA">
                                      <p:cBhvr>
                                        <p:cTn id="103" dur="500" spd="-100000" fill="hold"/>
                                        <p:tgtEl>
                                          <p:spTgt spid="232"/>
                                        </p:tgtEl>
                                        <p:attrNameLst>
                                          <p:attrName>ppt_x</p:attrName>
                                          <p:attrName>ppt_y</p:attrName>
                                        </p:attrNameLst>
                                      </p:cBhvr>
                                      <p:rCtr x="-26" y="3542"/>
                                    </p:animMotion>
                                  </p:childTnLst>
                                </p:cTn>
                              </p:par>
                              <p:par>
                                <p:cTn id="104" presetID="10" presetClass="entr" presetSubtype="0" fill="hold" nodeType="withEffect">
                                  <p:stCondLst>
                                    <p:cond delay="200"/>
                                  </p:stCondLst>
                                  <p:childTnLst>
                                    <p:set>
                                      <p:cBhvr>
                                        <p:cTn id="105" dur="1" fill="hold">
                                          <p:stCondLst>
                                            <p:cond delay="0"/>
                                          </p:stCondLst>
                                        </p:cTn>
                                        <p:tgtEl>
                                          <p:spTgt spid="48"/>
                                        </p:tgtEl>
                                        <p:attrNameLst>
                                          <p:attrName>style.visibility</p:attrName>
                                        </p:attrNameLst>
                                      </p:cBhvr>
                                      <p:to>
                                        <p:strVal val="visible"/>
                                      </p:to>
                                    </p:set>
                                    <p:animEffect transition="in" filter="fade">
                                      <p:cBhvr>
                                        <p:cTn id="106" dur="350"/>
                                        <p:tgtEl>
                                          <p:spTgt spid="48"/>
                                        </p:tgtEl>
                                      </p:cBhvr>
                                    </p:animEffect>
                                  </p:childTnLst>
                                </p:cTn>
                              </p:par>
                              <p:par>
                                <p:cTn id="107" presetID="63" presetClass="path" presetSubtype="0" decel="100000" fill="hold" nodeType="withEffect">
                                  <p:stCondLst>
                                    <p:cond delay="200"/>
                                  </p:stCondLst>
                                  <p:childTnLst>
                                    <p:animMotion origin="layout" path="M 2.29167E-6 0 L -0.00052 0.07106 " pathEditMode="relative" rAng="0" ptsTypes="AA">
                                      <p:cBhvr>
                                        <p:cTn id="108" dur="500" spd="-100000" fill="hold"/>
                                        <p:tgtEl>
                                          <p:spTgt spid="48"/>
                                        </p:tgtEl>
                                        <p:attrNameLst>
                                          <p:attrName>ppt_x</p:attrName>
                                          <p:attrName>ppt_y</p:attrName>
                                        </p:attrNameLst>
                                      </p:cBhvr>
                                      <p:rCtr x="-26" y="3542"/>
                                    </p:animMotion>
                                  </p:childTnLst>
                                </p:cTn>
                              </p:par>
                            </p:childTnLst>
                          </p:cTn>
                        </p:par>
                        <p:par>
                          <p:cTn id="109" fill="hold">
                            <p:stCondLst>
                              <p:cond delay="4150"/>
                            </p:stCondLst>
                            <p:childTnLst>
                              <p:par>
                                <p:cTn id="110" presetID="10" presetClass="entr" presetSubtype="0" fill="hold" nodeType="afterEffect">
                                  <p:stCondLst>
                                    <p:cond delay="0"/>
                                  </p:stCondLst>
                                  <p:childTnLst>
                                    <p:set>
                                      <p:cBhvr>
                                        <p:cTn id="111" dur="1" fill="hold">
                                          <p:stCondLst>
                                            <p:cond delay="0"/>
                                          </p:stCondLst>
                                        </p:cTn>
                                        <p:tgtEl>
                                          <p:spTgt spid="6"/>
                                        </p:tgtEl>
                                        <p:attrNameLst>
                                          <p:attrName>style.visibility</p:attrName>
                                        </p:attrNameLst>
                                      </p:cBhvr>
                                      <p:to>
                                        <p:strVal val="visible"/>
                                      </p:to>
                                    </p:set>
                                    <p:animEffect transition="in" filter="fade">
                                      <p:cBhvr>
                                        <p:cTn id="112" dur="350"/>
                                        <p:tgtEl>
                                          <p:spTgt spid="6"/>
                                        </p:tgtEl>
                                      </p:cBhvr>
                                    </p:animEffect>
                                  </p:childTnLst>
                                </p:cTn>
                              </p:par>
                              <p:par>
                                <p:cTn id="113" presetID="63" presetClass="path" presetSubtype="0" decel="100000" fill="hold" nodeType="withEffect">
                                  <p:stCondLst>
                                    <p:cond delay="0"/>
                                  </p:stCondLst>
                                  <p:childTnLst>
                                    <p:animMotion origin="layout" path="M 2.29167E-6 1.85185E-6 L -0.00052 0.07106 " pathEditMode="relative" rAng="0" ptsTypes="AA">
                                      <p:cBhvr>
                                        <p:cTn id="114" dur="500" spd="-100000" fill="hold"/>
                                        <p:tgtEl>
                                          <p:spTgt spid="6"/>
                                        </p:tgtEl>
                                        <p:attrNameLst>
                                          <p:attrName>ppt_x</p:attrName>
                                          <p:attrName>ppt_y</p:attrName>
                                        </p:attrNameLst>
                                      </p:cBhvr>
                                      <p:rCtr x="-26" y="3542"/>
                                    </p:animMotion>
                                  </p:childTnLst>
                                </p:cTn>
                              </p:par>
                              <p:par>
                                <p:cTn id="115" presetID="10" presetClass="entr" presetSubtype="0" fill="hold" nodeType="withEffect">
                                  <p:stCondLst>
                                    <p:cond delay="100"/>
                                  </p:stCondLst>
                                  <p:childTnLst>
                                    <p:set>
                                      <p:cBhvr>
                                        <p:cTn id="116" dur="1" fill="hold">
                                          <p:stCondLst>
                                            <p:cond delay="0"/>
                                          </p:stCondLst>
                                        </p:cTn>
                                        <p:tgtEl>
                                          <p:spTgt spid="14"/>
                                        </p:tgtEl>
                                        <p:attrNameLst>
                                          <p:attrName>style.visibility</p:attrName>
                                        </p:attrNameLst>
                                      </p:cBhvr>
                                      <p:to>
                                        <p:strVal val="visible"/>
                                      </p:to>
                                    </p:set>
                                    <p:animEffect transition="in" filter="fade">
                                      <p:cBhvr>
                                        <p:cTn id="117" dur="350"/>
                                        <p:tgtEl>
                                          <p:spTgt spid="14"/>
                                        </p:tgtEl>
                                      </p:cBhvr>
                                    </p:animEffect>
                                  </p:childTnLst>
                                </p:cTn>
                              </p:par>
                              <p:par>
                                <p:cTn id="118" presetID="63" presetClass="path" presetSubtype="0" decel="100000" fill="hold" nodeType="withEffect">
                                  <p:stCondLst>
                                    <p:cond delay="100"/>
                                  </p:stCondLst>
                                  <p:childTnLst>
                                    <p:animMotion origin="layout" path="M 1.875E-6 -3.7037E-6 L -0.00052 0.07107 " pathEditMode="relative" rAng="0" ptsTypes="AA">
                                      <p:cBhvr>
                                        <p:cTn id="119" dur="500" spd="-100000" fill="hold"/>
                                        <p:tgtEl>
                                          <p:spTgt spid="14"/>
                                        </p:tgtEl>
                                        <p:attrNameLst>
                                          <p:attrName>ppt_x</p:attrName>
                                          <p:attrName>ppt_y</p:attrName>
                                        </p:attrNameLst>
                                      </p:cBhvr>
                                      <p:rCtr x="-26" y="3542"/>
                                    </p:animMotion>
                                  </p:childTnLst>
                                </p:cTn>
                              </p:par>
                              <p:par>
                                <p:cTn id="120" presetID="10" presetClass="entr" presetSubtype="0" fill="hold" nodeType="withEffect">
                                  <p:stCondLst>
                                    <p:cond delay="200"/>
                                  </p:stCondLst>
                                  <p:childTnLst>
                                    <p:set>
                                      <p:cBhvr>
                                        <p:cTn id="121" dur="1" fill="hold">
                                          <p:stCondLst>
                                            <p:cond delay="0"/>
                                          </p:stCondLst>
                                        </p:cTn>
                                        <p:tgtEl>
                                          <p:spTgt spid="15"/>
                                        </p:tgtEl>
                                        <p:attrNameLst>
                                          <p:attrName>style.visibility</p:attrName>
                                        </p:attrNameLst>
                                      </p:cBhvr>
                                      <p:to>
                                        <p:strVal val="visible"/>
                                      </p:to>
                                    </p:set>
                                    <p:animEffect transition="in" filter="fade">
                                      <p:cBhvr>
                                        <p:cTn id="122" dur="350"/>
                                        <p:tgtEl>
                                          <p:spTgt spid="15"/>
                                        </p:tgtEl>
                                      </p:cBhvr>
                                    </p:animEffect>
                                  </p:childTnLst>
                                </p:cTn>
                              </p:par>
                              <p:par>
                                <p:cTn id="123" presetID="63" presetClass="path" presetSubtype="0" decel="100000" fill="hold" nodeType="withEffect">
                                  <p:stCondLst>
                                    <p:cond delay="200"/>
                                  </p:stCondLst>
                                  <p:childTnLst>
                                    <p:animMotion origin="layout" path="M -3.95833E-6 -1.85185E-6 L -0.00052 0.07107 " pathEditMode="relative" rAng="0" ptsTypes="AA">
                                      <p:cBhvr>
                                        <p:cTn id="124" dur="500" spd="-100000" fill="hold"/>
                                        <p:tgtEl>
                                          <p:spTgt spid="15"/>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99" grpId="0" animBg="1"/>
      <p:bldP spid="112" grpId="0" animBg="1"/>
      <p:bldP spid="72" grpId="0" animBg="1"/>
      <p:bldP spid="73" grpId="0" animBg="1"/>
      <p:bldP spid="92" grpId="0" animBg="1"/>
      <p:bldP spid="98" grpId="0" animBg="1"/>
      <p:bldP spid="101" grpId="0" animBg="1"/>
      <p:bldP spid="103" grpId="0" animBg="1"/>
      <p:bldP spid="1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F1ABCF-5C63-4F56-B5CD-381475F85BBF}"/>
              </a:ext>
            </a:extLst>
          </p:cNvPr>
          <p:cNvSpPr>
            <a:spLocks noGrp="1"/>
          </p:cNvSpPr>
          <p:nvPr>
            <p:ph type="title"/>
          </p:nvPr>
        </p:nvSpPr>
        <p:spPr/>
        <p:txBody>
          <a:bodyPr/>
          <a:lstStyle/>
          <a:p>
            <a:r>
              <a:rPr lang="en-US" dirty="0"/>
              <a:t>Intro to AI &amp; the </a:t>
            </a:r>
            <a:r>
              <a:rPr lang="en-US" b="1" dirty="0"/>
              <a:t>model lifecycle</a:t>
            </a:r>
          </a:p>
        </p:txBody>
      </p:sp>
      <p:sp>
        <p:nvSpPr>
          <p:cNvPr id="5" name="Text Placeholder 4">
            <a:extLst>
              <a:ext uri="{FF2B5EF4-FFF2-40B4-BE49-F238E27FC236}">
                <a16:creationId xmlns:a16="http://schemas.microsoft.com/office/drawing/2014/main" id="{338D1E0E-8806-4E91-96BA-1914953BF2BC}"/>
              </a:ext>
            </a:extLst>
          </p:cNvPr>
          <p:cNvSpPr>
            <a:spLocks noGrp="1"/>
          </p:cNvSpPr>
          <p:nvPr>
            <p:ph type="body" idx="1"/>
          </p:nvPr>
        </p:nvSpPr>
        <p:spPr/>
        <p:txBody>
          <a:bodyPr/>
          <a:lstStyle/>
          <a:p>
            <a:r>
              <a:rPr lang="en-US"/>
              <a:t>The Journey</a:t>
            </a:r>
          </a:p>
        </p:txBody>
      </p:sp>
    </p:spTree>
    <p:extLst>
      <p:ext uri="{BB962C8B-B14F-4D97-AF65-F5344CB8AC3E}">
        <p14:creationId xmlns:p14="http://schemas.microsoft.com/office/powerpoint/2010/main" val="6191313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2"/>
          <p:cNvSpPr>
            <a:spLocks noGrp="1"/>
          </p:cNvSpPr>
          <p:nvPr>
            <p:ph type="title"/>
          </p:nvPr>
        </p:nvSpPr>
        <p:spPr>
          <a:xfrm>
            <a:off x="588263" y="457200"/>
            <a:ext cx="11018520" cy="830997"/>
          </a:xfrm>
        </p:spPr>
        <p:txBody>
          <a:bodyPr>
            <a:normAutofit fontScale="90000"/>
          </a:bodyPr>
          <a:lstStyle/>
          <a:p>
            <a:pPr algn="ctr"/>
            <a:r>
              <a:rPr lang="en-US">
                <a:cs typeface="Segoe UI Light" panose="020B0502040204020203" pitchFamily="34" charset="0"/>
              </a:rPr>
              <a:t>Popular frameworks</a:t>
            </a:r>
            <a:br>
              <a:rPr lang="en-US"/>
            </a:br>
            <a:r>
              <a:rPr lang="en-US" sz="1800">
                <a:solidFill>
                  <a:srgbClr val="0078D7"/>
                </a:solidFill>
              </a:rPr>
              <a:t>Build advanced deep learning solutions</a:t>
            </a:r>
            <a:endParaRPr lang="en-US" sz="1800"/>
          </a:p>
        </p:txBody>
      </p:sp>
      <p:sp>
        <p:nvSpPr>
          <p:cNvPr id="29" name="Rectangle 28">
            <a:extLst>
              <a:ext uri="{FF2B5EF4-FFF2-40B4-BE49-F238E27FC236}">
                <a16:creationId xmlns:a16="http://schemas.microsoft.com/office/drawing/2014/main" id="{19F2B344-0ACC-4124-9DCB-5A679B254B74}"/>
              </a:ext>
            </a:extLst>
          </p:cNvPr>
          <p:cNvSpPr/>
          <p:nvPr/>
        </p:nvSpPr>
        <p:spPr bwMode="auto">
          <a:xfrm>
            <a:off x="448384" y="2092187"/>
            <a:ext cx="5536096" cy="41796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CAFB9175-B54B-4C38-A8CD-549BDD663A78}"/>
              </a:ext>
            </a:extLst>
          </p:cNvPr>
          <p:cNvSpPr/>
          <p:nvPr/>
        </p:nvSpPr>
        <p:spPr bwMode="auto">
          <a:xfrm>
            <a:off x="6189557" y="2092187"/>
            <a:ext cx="5536096" cy="41796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0FB099FF-37DB-49F4-8CBA-17DC3D58D4A8}"/>
              </a:ext>
            </a:extLst>
          </p:cNvPr>
          <p:cNvSpPr/>
          <p:nvPr/>
        </p:nvSpPr>
        <p:spPr>
          <a:xfrm>
            <a:off x="477120" y="2221847"/>
            <a:ext cx="5474353" cy="40011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charset="0"/>
              </a:rPr>
              <a:t>Use your favorite deep learning frameworks</a:t>
            </a:r>
            <a:endParaRPr kumimoji="0" lang="en-US" sz="2000" b="0" i="0" u="none" strike="noStrike" kern="1200" cap="none" spc="0" normalizeH="0" baseline="0" noProof="0">
              <a:ln>
                <a:noFill/>
              </a:ln>
              <a:solidFill>
                <a:srgbClr val="0078D7"/>
              </a:solidFill>
              <a:effectLst/>
              <a:uLnTx/>
              <a:uFillTx/>
              <a:latin typeface="Segoe UI"/>
              <a:ea typeface="+mn-ea"/>
              <a:cs typeface="+mn-cs"/>
            </a:endParaRPr>
          </a:p>
        </p:txBody>
      </p:sp>
      <p:pic>
        <p:nvPicPr>
          <p:cNvPr id="37" name="Picture 32">
            <a:extLst>
              <a:ext uri="{FF2B5EF4-FFF2-40B4-BE49-F238E27FC236}">
                <a16:creationId xmlns:a16="http://schemas.microsoft.com/office/drawing/2014/main" id="{178EDBFF-EE52-4972-8627-FD50E4114D56}"/>
              </a:ext>
            </a:extLst>
          </p:cNvPr>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auto">
          <a:xfrm>
            <a:off x="8652943" y="3313655"/>
            <a:ext cx="433704" cy="423296"/>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212D59C8-D17F-493D-9C16-D4EF7341CE45}"/>
              </a:ext>
            </a:extLst>
          </p:cNvPr>
          <p:cNvSpPr/>
          <p:nvPr/>
        </p:nvSpPr>
        <p:spPr>
          <a:xfrm>
            <a:off x="6189557" y="2221847"/>
            <a:ext cx="5536096" cy="40011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charset="0"/>
              </a:rPr>
              <a:t>without getting locked into one framework</a:t>
            </a:r>
          </a:p>
        </p:txBody>
      </p:sp>
      <p:sp>
        <p:nvSpPr>
          <p:cNvPr id="39" name="Rectangle 38">
            <a:extLst>
              <a:ext uri="{FF2B5EF4-FFF2-40B4-BE49-F238E27FC236}">
                <a16:creationId xmlns:a16="http://schemas.microsoft.com/office/drawing/2014/main" id="{1A10A801-F9B6-42C9-8441-5BE6B2D448F1}"/>
              </a:ext>
            </a:extLst>
          </p:cNvPr>
          <p:cNvSpPr/>
          <p:nvPr/>
        </p:nvSpPr>
        <p:spPr>
          <a:xfrm>
            <a:off x="8577248" y="3785944"/>
            <a:ext cx="585096" cy="246221"/>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ONNX</a:t>
            </a:r>
            <a:endPar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2" name="Rectangle 41">
            <a:extLst>
              <a:ext uri="{FF2B5EF4-FFF2-40B4-BE49-F238E27FC236}">
                <a16:creationId xmlns:a16="http://schemas.microsoft.com/office/drawing/2014/main" id="{F23C8B67-3A54-4439-987B-CE527FA0B4D3}"/>
              </a:ext>
            </a:extLst>
          </p:cNvPr>
          <p:cNvSpPr/>
          <p:nvPr/>
        </p:nvSpPr>
        <p:spPr>
          <a:xfrm>
            <a:off x="6574752" y="4360454"/>
            <a:ext cx="4736968" cy="815608"/>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charset="0"/>
              </a:rPr>
              <a:t>Community project created by Facebook and Microsoft</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charset="0"/>
              </a:rPr>
              <a:t>Use the best tool for the job. Train in one framework and transfer to another for inference</a:t>
            </a:r>
          </a:p>
        </p:txBody>
      </p:sp>
      <p:pic>
        <p:nvPicPr>
          <p:cNvPr id="46" name="Picture 24">
            <a:extLst>
              <a:ext uri="{FF2B5EF4-FFF2-40B4-BE49-F238E27FC236}">
                <a16:creationId xmlns:a16="http://schemas.microsoft.com/office/drawing/2014/main" id="{E0EBB7DA-F0CF-4EC0-AA34-B4BFA0CE4218}"/>
              </a:ext>
            </a:extLst>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1461549" y="3462630"/>
            <a:ext cx="292034" cy="31247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4A8FA202-2873-447C-B58E-8C7E6BACFE05}"/>
              </a:ext>
            </a:extLst>
          </p:cNvPr>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2955677" y="3446067"/>
            <a:ext cx="262471" cy="31327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36">
            <a:extLst>
              <a:ext uri="{FF2B5EF4-FFF2-40B4-BE49-F238E27FC236}">
                <a16:creationId xmlns:a16="http://schemas.microsoft.com/office/drawing/2014/main" id="{51A442FD-D6DE-4CFE-9488-088C70FB74E4}"/>
              </a:ext>
            </a:extLst>
          </p:cNvPr>
          <p:cNvPicPr>
            <a:picLocks noChangeAspect="1" noChangeArrowheads="1"/>
          </p:cNvPicPr>
          <p:nvPr/>
        </p:nvPicPr>
        <p:blipFill>
          <a:blip r:embed="rId7" cstate="email">
            <a:extLst>
              <a:ext uri="{28A0092B-C50C-407E-A947-70E740481C1C}">
                <a14:useLocalDpi xmlns:a14="http://schemas.microsoft.com/office/drawing/2010/main"/>
              </a:ext>
            </a:extLst>
          </a:blip>
          <a:stretch>
            <a:fillRect/>
          </a:stretch>
        </p:blipFill>
        <p:spPr bwMode="auto">
          <a:xfrm>
            <a:off x="1362050" y="4815531"/>
            <a:ext cx="331473" cy="331473"/>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38">
            <a:extLst>
              <a:ext uri="{FF2B5EF4-FFF2-40B4-BE49-F238E27FC236}">
                <a16:creationId xmlns:a16="http://schemas.microsoft.com/office/drawing/2014/main" id="{B7432FC6-CA74-40DB-BDE1-025836627417}"/>
              </a:ext>
            </a:extLst>
          </p:cNvPr>
          <p:cNvPicPr>
            <a:picLocks noChangeAspect="1" noChangeArrowheads="1"/>
          </p:cNvPicPr>
          <p:nvPr/>
        </p:nvPicPr>
        <p:blipFill>
          <a:blip r:embed="rId8" cstate="email">
            <a:extLst>
              <a:ext uri="{28A0092B-C50C-407E-A947-70E740481C1C}">
                <a14:useLocalDpi xmlns:a14="http://schemas.microsoft.com/office/drawing/2010/main"/>
              </a:ext>
            </a:extLst>
          </a:blip>
          <a:stretch>
            <a:fillRect/>
          </a:stretch>
        </p:blipFill>
        <p:spPr bwMode="auto">
          <a:xfrm>
            <a:off x="2919834" y="4806969"/>
            <a:ext cx="323460" cy="225966"/>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a:extLst>
              <a:ext uri="{FF2B5EF4-FFF2-40B4-BE49-F238E27FC236}">
                <a16:creationId xmlns:a16="http://schemas.microsoft.com/office/drawing/2014/main" id="{02CA6328-E3C5-4BC7-ACEA-1A21914B7234}"/>
              </a:ext>
            </a:extLst>
          </p:cNvPr>
          <p:cNvPicPr>
            <a:picLocks noChangeAspect="1" noChangeArrowheads="1"/>
          </p:cNvPicPr>
          <p:nvPr/>
        </p:nvPicPr>
        <p:blipFill>
          <a:blip r:embed="rId9" cstate="email">
            <a:extLst>
              <a:ext uri="{28A0092B-C50C-407E-A947-70E740481C1C}">
                <a14:useLocalDpi xmlns:a14="http://schemas.microsoft.com/office/drawing/2010/main"/>
              </a:ext>
            </a:extLst>
          </a:blip>
          <a:stretch>
            <a:fillRect/>
          </a:stretch>
        </p:blipFill>
        <p:spPr bwMode="auto">
          <a:xfrm>
            <a:off x="4405459" y="3424075"/>
            <a:ext cx="573354" cy="312478"/>
          </a:xfrm>
          <a:prstGeom prst="rect">
            <a:avLst/>
          </a:prstGeom>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42D56646-D366-47D5-823F-01874BD4978C}"/>
              </a:ext>
            </a:extLst>
          </p:cNvPr>
          <p:cNvSpPr/>
          <p:nvPr/>
        </p:nvSpPr>
        <p:spPr>
          <a:xfrm>
            <a:off x="1238132" y="3870425"/>
            <a:ext cx="752001"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TensorFlow</a:t>
            </a:r>
          </a:p>
        </p:txBody>
      </p:sp>
      <p:sp>
        <p:nvSpPr>
          <p:cNvPr id="66" name="Rectangle 65">
            <a:extLst>
              <a:ext uri="{FF2B5EF4-FFF2-40B4-BE49-F238E27FC236}">
                <a16:creationId xmlns:a16="http://schemas.microsoft.com/office/drawing/2014/main" id="{390980B0-70F1-4602-9EAF-5255F6BC4139}"/>
              </a:ext>
            </a:extLst>
          </p:cNvPr>
          <p:cNvSpPr/>
          <p:nvPr/>
        </p:nvSpPr>
        <p:spPr>
          <a:xfrm>
            <a:off x="2825670" y="3860891"/>
            <a:ext cx="522322"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PyTorch</a:t>
            </a:r>
          </a:p>
        </p:txBody>
      </p:sp>
      <p:sp>
        <p:nvSpPr>
          <p:cNvPr id="67" name="Rectangle 66">
            <a:extLst>
              <a:ext uri="{FF2B5EF4-FFF2-40B4-BE49-F238E27FC236}">
                <a16:creationId xmlns:a16="http://schemas.microsoft.com/office/drawing/2014/main" id="{EE5CB7B8-7751-4A30-AB53-2CE78173F858}"/>
              </a:ext>
            </a:extLst>
          </p:cNvPr>
          <p:cNvSpPr/>
          <p:nvPr/>
        </p:nvSpPr>
        <p:spPr>
          <a:xfrm>
            <a:off x="4298759" y="3831871"/>
            <a:ext cx="786754"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Scikit-Learn</a:t>
            </a:r>
          </a:p>
        </p:txBody>
      </p:sp>
      <p:sp>
        <p:nvSpPr>
          <p:cNvPr id="68" name="Rectangle 67">
            <a:extLst>
              <a:ext uri="{FF2B5EF4-FFF2-40B4-BE49-F238E27FC236}">
                <a16:creationId xmlns:a16="http://schemas.microsoft.com/office/drawing/2014/main" id="{C49DA1AF-1442-4301-BF34-082C61725221}"/>
              </a:ext>
            </a:extLst>
          </p:cNvPr>
          <p:cNvSpPr/>
          <p:nvPr/>
        </p:nvSpPr>
        <p:spPr>
          <a:xfrm>
            <a:off x="1288940" y="5208240"/>
            <a:ext cx="477695"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MXNet</a:t>
            </a:r>
          </a:p>
        </p:txBody>
      </p:sp>
      <p:sp>
        <p:nvSpPr>
          <p:cNvPr id="69" name="Rectangle 68">
            <a:extLst>
              <a:ext uri="{FF2B5EF4-FFF2-40B4-BE49-F238E27FC236}">
                <a16:creationId xmlns:a16="http://schemas.microsoft.com/office/drawing/2014/main" id="{3A50B98D-365C-4BCA-A310-DF9534D8E5C6}"/>
              </a:ext>
            </a:extLst>
          </p:cNvPr>
          <p:cNvSpPr/>
          <p:nvPr/>
        </p:nvSpPr>
        <p:spPr>
          <a:xfrm>
            <a:off x="2823481" y="5146925"/>
            <a:ext cx="516167" cy="184666"/>
          </a:xfrm>
          <a:prstGeom prst="rect">
            <a:avLst/>
          </a:prstGeom>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Chainer</a:t>
            </a:r>
          </a:p>
        </p:txBody>
      </p:sp>
      <p:pic>
        <p:nvPicPr>
          <p:cNvPr id="70" name="Picture 69">
            <a:extLst>
              <a:ext uri="{FF2B5EF4-FFF2-40B4-BE49-F238E27FC236}">
                <a16:creationId xmlns:a16="http://schemas.microsoft.com/office/drawing/2014/main" id="{781E5544-126E-4727-918E-5C05C42F5A24}"/>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603584" y="4735404"/>
            <a:ext cx="286848" cy="280328"/>
          </a:xfrm>
          <a:prstGeom prst="rect">
            <a:avLst/>
          </a:prstGeom>
        </p:spPr>
      </p:pic>
      <p:sp>
        <p:nvSpPr>
          <p:cNvPr id="71" name="Rectangle 70">
            <a:extLst>
              <a:ext uri="{FF2B5EF4-FFF2-40B4-BE49-F238E27FC236}">
                <a16:creationId xmlns:a16="http://schemas.microsoft.com/office/drawing/2014/main" id="{386062D8-AC96-41DE-8468-3274A1EA2A11}"/>
              </a:ext>
            </a:extLst>
          </p:cNvPr>
          <p:cNvSpPr/>
          <p:nvPr/>
        </p:nvSpPr>
        <p:spPr>
          <a:xfrm>
            <a:off x="4564490" y="5167297"/>
            <a:ext cx="365036"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Keras</a:t>
            </a:r>
          </a:p>
        </p:txBody>
      </p:sp>
      <p:grpSp>
        <p:nvGrpSpPr>
          <p:cNvPr id="72" name="Group 71">
            <a:extLst>
              <a:ext uri="{FF2B5EF4-FFF2-40B4-BE49-F238E27FC236}">
                <a16:creationId xmlns:a16="http://schemas.microsoft.com/office/drawing/2014/main" id="{04227D19-48BB-4EE9-8675-B95BFB3D478F}"/>
              </a:ext>
            </a:extLst>
          </p:cNvPr>
          <p:cNvGrpSpPr/>
          <p:nvPr/>
        </p:nvGrpSpPr>
        <p:grpSpPr>
          <a:xfrm>
            <a:off x="5804363" y="3899354"/>
            <a:ext cx="565312" cy="565312"/>
            <a:chOff x="5664926" y="3703417"/>
            <a:chExt cx="565312" cy="565312"/>
          </a:xfrm>
        </p:grpSpPr>
        <p:sp>
          <p:nvSpPr>
            <p:cNvPr id="73" name="Oval 72">
              <a:extLst>
                <a:ext uri="{FF2B5EF4-FFF2-40B4-BE49-F238E27FC236}">
                  <a16:creationId xmlns:a16="http://schemas.microsoft.com/office/drawing/2014/main" id="{0120DBDC-B395-4FE3-9890-1B729928BE0F}"/>
                </a:ext>
              </a:extLst>
            </p:cNvPr>
            <p:cNvSpPr/>
            <p:nvPr/>
          </p:nvSpPr>
          <p:spPr bwMode="auto">
            <a:xfrm>
              <a:off x="5664926" y="3703417"/>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Cross 73">
              <a:extLst>
                <a:ext uri="{FF2B5EF4-FFF2-40B4-BE49-F238E27FC236}">
                  <a16:creationId xmlns:a16="http://schemas.microsoft.com/office/drawing/2014/main" id="{7F313B74-CCA9-4CA5-93C3-22668FA4E8C8}"/>
                </a:ext>
              </a:extLst>
            </p:cNvPr>
            <p:cNvSpPr/>
            <p:nvPr/>
          </p:nvSpPr>
          <p:spPr bwMode="auto">
            <a:xfrm>
              <a:off x="5819751" y="3859854"/>
              <a:ext cx="252436" cy="252436"/>
            </a:xfrm>
            <a:prstGeom prst="plus">
              <a:avLst>
                <a:gd name="adj" fmla="val 4235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pic>
        <p:nvPicPr>
          <p:cNvPr id="35" name="Picture 34">
            <a:extLst>
              <a:ext uri="{FF2B5EF4-FFF2-40B4-BE49-F238E27FC236}">
                <a16:creationId xmlns:a16="http://schemas.microsoft.com/office/drawing/2014/main" id="{51832440-F98C-416F-9052-CEB25765D95B}"/>
              </a:ext>
            </a:extLst>
          </p:cNvPr>
          <p:cNvPicPr>
            <a:picLocks noChangeAspect="1"/>
          </p:cNvPicPr>
          <p:nvPr/>
        </p:nvPicPr>
        <p:blipFill>
          <a:blip r:embed="rId11" cstate="email">
            <a:duotone>
              <a:schemeClr val="bg2">
                <a:shade val="45000"/>
                <a:satMod val="135000"/>
              </a:schemeClr>
              <a:prstClr val="white"/>
            </a:duotone>
            <a:extLst>
              <a:ext uri="{BEBA8EAE-BF5A-486C-A8C5-ECC9F3942E4B}">
                <a14:imgProps xmlns:a14="http://schemas.microsoft.com/office/drawing/2010/main">
                  <a14:imgLayer r:embed="rId12">
                    <a14:imgEffect>
                      <a14:artisticPhotocopy/>
                    </a14:imgEffect>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6600019" y="5355897"/>
            <a:ext cx="4773582" cy="792549"/>
          </a:xfrm>
          <a:prstGeom prst="rect">
            <a:avLst/>
          </a:prstGeom>
        </p:spPr>
      </p:pic>
      <p:sp>
        <p:nvSpPr>
          <p:cNvPr id="36" name="Rectangle 35">
            <a:extLst>
              <a:ext uri="{FF2B5EF4-FFF2-40B4-BE49-F238E27FC236}">
                <a16:creationId xmlns:a16="http://schemas.microsoft.com/office/drawing/2014/main" id="{2838D73A-6360-4634-837D-1A34471B6FB3}"/>
              </a:ext>
            </a:extLst>
          </p:cNvPr>
          <p:cNvSpPr/>
          <p:nvPr/>
        </p:nvSpPr>
        <p:spPr bwMode="auto">
          <a:xfrm>
            <a:off x="9441055" y="5376269"/>
            <a:ext cx="2067149" cy="3759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1" name="Picture 60">
            <a:extLst>
              <a:ext uri="{FF2B5EF4-FFF2-40B4-BE49-F238E27FC236}">
                <a16:creationId xmlns:a16="http://schemas.microsoft.com/office/drawing/2014/main" id="{C2A0B051-E55B-4425-8F8A-587FD4AF26D4}"/>
              </a:ext>
            </a:extLst>
          </p:cNvPr>
          <p:cNvPicPr>
            <a:picLocks noChangeAspect="1"/>
          </p:cNvPicPr>
          <p:nvPr/>
        </p:nvPicPr>
        <p:blipFill rotWithShape="1">
          <a:blip r:embed="rId13" cstate="email">
            <a:duotone>
              <a:schemeClr val="bg2">
                <a:shade val="45000"/>
                <a:satMod val="135000"/>
              </a:schemeClr>
              <a:prstClr val="white"/>
            </a:duotone>
            <a:extLst>
              <a:ext uri="{BEBA8EAE-BF5A-486C-A8C5-ECC9F3942E4B}">
                <a14:imgProps xmlns:a14="http://schemas.microsoft.com/office/drawing/2010/main">
                  <a14:imgLayer r:embed="rId14">
                    <a14:imgEffect>
                      <a14:artisticPhotocopy/>
                    </a14:imgEffect>
                    <a14:imgEffect>
                      <a14:brightnessContrast bright="40000" contrast="40000"/>
                    </a14:imgEffect>
                  </a14:imgLayer>
                </a14:imgProps>
              </a:ext>
              <a:ext uri="{28A0092B-C50C-407E-A947-70E740481C1C}">
                <a14:useLocalDpi xmlns:a14="http://schemas.microsoft.com/office/drawing/2010/main"/>
              </a:ext>
            </a:extLst>
          </a:blip>
          <a:srcRect/>
          <a:stretch/>
        </p:blipFill>
        <p:spPr>
          <a:xfrm>
            <a:off x="9530502" y="5376269"/>
            <a:ext cx="839754" cy="260208"/>
          </a:xfrm>
          <a:prstGeom prst="rect">
            <a:avLst/>
          </a:prstGeom>
        </p:spPr>
      </p:pic>
      <p:pic>
        <p:nvPicPr>
          <p:cNvPr id="60" name="Picture 59">
            <a:extLst>
              <a:ext uri="{FF2B5EF4-FFF2-40B4-BE49-F238E27FC236}">
                <a16:creationId xmlns:a16="http://schemas.microsoft.com/office/drawing/2014/main" id="{8F65A1E3-DAC0-4EA2-AE5C-B1B9E7407262}"/>
              </a:ext>
            </a:extLst>
          </p:cNvPr>
          <p:cNvPicPr>
            <a:picLocks noChangeAspect="1"/>
          </p:cNvPicPr>
          <p:nvPr/>
        </p:nvPicPr>
        <p:blipFill rotWithShape="1">
          <a:blip r:embed="rId15" cstate="email">
            <a:duotone>
              <a:schemeClr val="bg2">
                <a:shade val="45000"/>
                <a:satMod val="135000"/>
              </a:schemeClr>
              <a:prstClr val="white"/>
            </a:duotone>
            <a:extLst>
              <a:ext uri="{BEBA8EAE-BF5A-486C-A8C5-ECC9F3942E4B}">
                <a14:imgProps xmlns:a14="http://schemas.microsoft.com/office/drawing/2010/main">
                  <a14:imgLayer r:embed="rId16">
                    <a14:imgEffect>
                      <a14:artisticPhotocopy/>
                    </a14:imgEffect>
                    <a14:imgEffect>
                      <a14:brightnessContrast bright="40000" contrast="40000"/>
                    </a14:imgEffect>
                  </a14:imgLayer>
                </a14:imgProps>
              </a:ext>
              <a:ext uri="{28A0092B-C50C-407E-A947-70E740481C1C}">
                <a14:useLocalDpi xmlns:a14="http://schemas.microsoft.com/office/drawing/2010/main"/>
              </a:ext>
            </a:extLst>
          </a:blip>
          <a:srcRect/>
          <a:stretch/>
        </p:blipFill>
        <p:spPr>
          <a:xfrm>
            <a:off x="10505869" y="5399448"/>
            <a:ext cx="839755" cy="260208"/>
          </a:xfrm>
          <a:prstGeom prst="rect">
            <a:avLst/>
          </a:prstGeom>
        </p:spPr>
      </p:pic>
    </p:spTree>
    <p:extLst>
      <p:ext uri="{BB962C8B-B14F-4D97-AF65-F5344CB8AC3E}">
        <p14:creationId xmlns:p14="http://schemas.microsoft.com/office/powerpoint/2010/main" val="1187945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72989-0242-4339-8BCC-9CB0DF1BDFA4}"/>
              </a:ext>
            </a:extLst>
          </p:cNvPr>
          <p:cNvSpPr>
            <a:spLocks noGrp="1"/>
          </p:cNvSpPr>
          <p:nvPr>
            <p:ph type="title"/>
          </p:nvPr>
        </p:nvSpPr>
        <p:spPr/>
        <p:txBody>
          <a:bodyPr/>
          <a:lstStyle/>
          <a:p>
            <a:r>
              <a:rPr lang="en-US" dirty="0"/>
              <a:t>machine learning</a:t>
            </a:r>
          </a:p>
        </p:txBody>
      </p:sp>
      <p:grpSp>
        <p:nvGrpSpPr>
          <p:cNvPr id="3" name="Group 2">
            <a:extLst>
              <a:ext uri="{FF2B5EF4-FFF2-40B4-BE49-F238E27FC236}">
                <a16:creationId xmlns:a16="http://schemas.microsoft.com/office/drawing/2014/main" id="{C24F65B4-3F91-408A-9317-ACBD1B104AFC}"/>
              </a:ext>
            </a:extLst>
          </p:cNvPr>
          <p:cNvGrpSpPr/>
          <p:nvPr/>
        </p:nvGrpSpPr>
        <p:grpSpPr>
          <a:xfrm>
            <a:off x="3787513" y="2331720"/>
            <a:ext cx="4725514" cy="2194560"/>
            <a:chOff x="3391123" y="2252880"/>
            <a:chExt cx="4725514" cy="2194560"/>
          </a:xfrm>
        </p:grpSpPr>
        <p:sp>
          <p:nvSpPr>
            <p:cNvPr id="4" name="Rectangle 3">
              <a:extLst>
                <a:ext uri="{FF2B5EF4-FFF2-40B4-BE49-F238E27FC236}">
                  <a16:creationId xmlns:a16="http://schemas.microsoft.com/office/drawing/2014/main" id="{8D63FBD3-A35F-45EA-8EE1-4DA6B6399220}"/>
                </a:ext>
              </a:extLst>
            </p:cNvPr>
            <p:cNvSpPr/>
            <p:nvPr/>
          </p:nvSpPr>
          <p:spPr>
            <a:xfrm>
              <a:off x="4656600" y="2252880"/>
              <a:ext cx="2194560" cy="2194560"/>
            </a:xfrm>
            <a:prstGeom prst="rect">
              <a:avLst/>
            </a:prstGeom>
            <a:noFill/>
            <a:ln w="72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US">
                <a:solidFill>
                  <a:srgbClr val="000000"/>
                </a:solidFill>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4F0296B-6DDA-43D9-82F6-7F5B9E935FED}"/>
                    </a:ext>
                  </a:extLst>
                </p14:cNvPr>
                <p14:cNvContentPartPr/>
                <p14:nvPr/>
              </p14:nvContentPartPr>
              <p14:xfrm>
                <a:off x="3391123" y="3202560"/>
                <a:ext cx="996840" cy="295200"/>
              </p14:xfrm>
            </p:contentPart>
          </mc:Choice>
          <mc:Fallback xmlns="">
            <p:pic>
              <p:nvPicPr>
                <p:cNvPr id="64" name="Ink 63">
                  <a:extLst>
                    <a:ext uri="{FF2B5EF4-FFF2-40B4-BE49-F238E27FC236}">
                      <a16:creationId xmlns:a16="http://schemas.microsoft.com/office/drawing/2014/main" id="{DBF8C67B-5951-4BF5-92B1-8D6DF6C40DBA}"/>
                    </a:ext>
                  </a:extLst>
                </p:cNvPr>
                <p:cNvPicPr/>
                <p:nvPr/>
              </p:nvPicPr>
              <p:blipFill>
                <a:blip r:embed="rId4"/>
                <a:stretch>
                  <a:fillRect/>
                </a:stretch>
              </p:blipFill>
              <p:spPr>
                <a:xfrm>
                  <a:off x="3355110" y="3166604"/>
                  <a:ext cx="1068506" cy="366753"/>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90E759C-0DB4-4893-A496-82AC61271515}"/>
                    </a:ext>
                  </a:extLst>
                </p14:cNvPr>
                <p14:cNvContentPartPr/>
                <p14:nvPr/>
              </p14:nvContentPartPr>
              <p14:xfrm>
                <a:off x="7119797" y="3133800"/>
                <a:ext cx="996840" cy="295200"/>
              </p14:xfrm>
            </p:contentPart>
          </mc:Choice>
          <mc:Fallback xmlns="">
            <p:pic>
              <p:nvPicPr>
                <p:cNvPr id="65" name="Ink 64">
                  <a:extLst>
                    <a:ext uri="{FF2B5EF4-FFF2-40B4-BE49-F238E27FC236}">
                      <a16:creationId xmlns:a16="http://schemas.microsoft.com/office/drawing/2014/main" id="{26A73E00-11E7-4EF8-9AF6-2714CAA496C7}"/>
                    </a:ext>
                  </a:extLst>
                </p:cNvPr>
                <p:cNvPicPr/>
                <p:nvPr/>
              </p:nvPicPr>
              <p:blipFill>
                <a:blip r:embed="rId6"/>
                <a:stretch>
                  <a:fillRect/>
                </a:stretch>
              </p:blipFill>
              <p:spPr>
                <a:xfrm>
                  <a:off x="7084157" y="3097800"/>
                  <a:ext cx="1068480" cy="366840"/>
                </a:xfrm>
                <a:prstGeom prst="rect">
                  <a:avLst/>
                </a:prstGeom>
              </p:spPr>
            </p:pic>
          </mc:Fallback>
        </mc:AlternateContent>
      </p:grpSp>
      <p:sp>
        <p:nvSpPr>
          <p:cNvPr id="7" name="TextBox 6">
            <a:extLst>
              <a:ext uri="{FF2B5EF4-FFF2-40B4-BE49-F238E27FC236}">
                <a16:creationId xmlns:a16="http://schemas.microsoft.com/office/drawing/2014/main" id="{0C711773-4860-41F5-89BF-922CFBEB58BB}"/>
              </a:ext>
            </a:extLst>
          </p:cNvPr>
          <p:cNvSpPr txBox="1"/>
          <p:nvPr/>
        </p:nvSpPr>
        <p:spPr>
          <a:xfrm>
            <a:off x="2990491" y="3275110"/>
            <a:ext cx="496931" cy="307777"/>
          </a:xfrm>
          <a:prstGeom prst="rect">
            <a:avLst/>
          </a:prstGeom>
          <a:noFill/>
        </p:spPr>
        <p:txBody>
          <a:bodyPr wrap="none" lIns="0" tIns="0" rIns="0" bIns="0" rtlCol="0">
            <a:spAutoFit/>
          </a:bodyPr>
          <a:lstStyle/>
          <a:p>
            <a:pPr algn="l"/>
            <a:r>
              <a:rPr lang="en-US" sz="2000">
                <a:solidFill>
                  <a:schemeClr val="accent3"/>
                </a:solidFill>
              </a:rPr>
              <a:t>data</a:t>
            </a:r>
          </a:p>
        </p:txBody>
      </p:sp>
      <p:sp>
        <p:nvSpPr>
          <p:cNvPr id="8" name="TextBox 7">
            <a:extLst>
              <a:ext uri="{FF2B5EF4-FFF2-40B4-BE49-F238E27FC236}">
                <a16:creationId xmlns:a16="http://schemas.microsoft.com/office/drawing/2014/main" id="{93C14789-3FB9-45DF-8F31-C82E09294554}"/>
              </a:ext>
            </a:extLst>
          </p:cNvPr>
          <p:cNvSpPr txBox="1"/>
          <p:nvPr/>
        </p:nvSpPr>
        <p:spPr>
          <a:xfrm>
            <a:off x="8730891" y="3121222"/>
            <a:ext cx="719749" cy="307777"/>
          </a:xfrm>
          <a:prstGeom prst="rect">
            <a:avLst/>
          </a:prstGeom>
          <a:noFill/>
        </p:spPr>
        <p:txBody>
          <a:bodyPr wrap="none" lIns="0" tIns="0" rIns="0" bIns="0" rtlCol="0">
            <a:spAutoFit/>
          </a:bodyPr>
          <a:lstStyle/>
          <a:p>
            <a:pPr algn="l"/>
            <a:r>
              <a:rPr lang="en-US" sz="2000">
                <a:solidFill>
                  <a:schemeClr val="accent3"/>
                </a:solidFill>
              </a:rPr>
              <a:t>model</a:t>
            </a:r>
          </a:p>
        </p:txBody>
      </p:sp>
      <p:sp>
        <p:nvSpPr>
          <p:cNvPr id="9" name="TextBox 8">
            <a:extLst>
              <a:ext uri="{FF2B5EF4-FFF2-40B4-BE49-F238E27FC236}">
                <a16:creationId xmlns:a16="http://schemas.microsoft.com/office/drawing/2014/main" id="{6EA89B0D-C0FB-4F96-983B-173D7EFCFCA0}"/>
              </a:ext>
            </a:extLst>
          </p:cNvPr>
          <p:cNvSpPr txBox="1"/>
          <p:nvPr/>
        </p:nvSpPr>
        <p:spPr>
          <a:xfrm>
            <a:off x="5373615" y="2929353"/>
            <a:ext cx="1553310" cy="861774"/>
          </a:xfrm>
          <a:prstGeom prst="rect">
            <a:avLst/>
          </a:prstGeom>
          <a:noFill/>
        </p:spPr>
        <p:txBody>
          <a:bodyPr wrap="none" lIns="0" tIns="0" rIns="0" bIns="0" rtlCol="0">
            <a:spAutoFit/>
          </a:bodyPr>
          <a:lstStyle/>
          <a:p>
            <a:pPr algn="ctr"/>
            <a:r>
              <a:rPr lang="en-US" sz="2800" b="1">
                <a:solidFill>
                  <a:schemeClr val="accent3"/>
                </a:solidFill>
              </a:rPr>
              <a:t>science-y</a:t>
            </a:r>
          </a:p>
          <a:p>
            <a:pPr algn="ctr"/>
            <a:r>
              <a:rPr lang="en-US" sz="2800" b="1">
                <a:solidFill>
                  <a:schemeClr val="accent3"/>
                </a:solidFill>
              </a:rPr>
              <a:t>things</a:t>
            </a:r>
          </a:p>
        </p:txBody>
      </p:sp>
    </p:spTree>
    <p:extLst>
      <p:ext uri="{BB962C8B-B14F-4D97-AF65-F5344CB8AC3E}">
        <p14:creationId xmlns:p14="http://schemas.microsoft.com/office/powerpoint/2010/main" val="3302102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D897A1D-FC57-4E45-8D1B-18B639938EF1}"/>
              </a:ext>
            </a:extLst>
          </p:cNvPr>
          <p:cNvSpPr/>
          <p:nvPr/>
        </p:nvSpPr>
        <p:spPr bwMode="auto">
          <a:xfrm>
            <a:off x="5880682" y="0"/>
            <a:ext cx="631131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Title 1">
            <a:extLst>
              <a:ext uri="{FF2B5EF4-FFF2-40B4-BE49-F238E27FC236}">
                <a16:creationId xmlns:a16="http://schemas.microsoft.com/office/drawing/2014/main" id="{78F249DD-8074-486E-A8F4-C41B8844C935}"/>
              </a:ext>
            </a:extLst>
          </p:cNvPr>
          <p:cNvSpPr>
            <a:spLocks noGrp="1"/>
          </p:cNvSpPr>
          <p:nvPr>
            <p:ph type="title"/>
          </p:nvPr>
        </p:nvSpPr>
        <p:spPr/>
        <p:txBody>
          <a:bodyPr/>
          <a:lstStyle/>
          <a:p>
            <a:r>
              <a:rPr lang="en-US" altLang="en-US"/>
              <a:t>Azure Databricks</a:t>
            </a:r>
            <a:endParaRPr lang="en-US"/>
          </a:p>
        </p:txBody>
      </p:sp>
      <p:sp>
        <p:nvSpPr>
          <p:cNvPr id="51" name="Title 1">
            <a:extLst>
              <a:ext uri="{FF2B5EF4-FFF2-40B4-BE49-F238E27FC236}">
                <a16:creationId xmlns:a16="http://schemas.microsoft.com/office/drawing/2014/main" id="{D9BA3765-3037-49A1-8CED-1BA3B1A7F47E}"/>
              </a:ext>
            </a:extLst>
          </p:cNvPr>
          <p:cNvSpPr txBox="1">
            <a:spLocks/>
          </p:cNvSpPr>
          <p:nvPr/>
        </p:nvSpPr>
        <p:spPr>
          <a:xfrm>
            <a:off x="6467330" y="457200"/>
            <a:ext cx="552327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solidFill>
                  <a:srgbClr val="FFFFFF"/>
                </a:solidFill>
                <a:effectLst/>
                <a:uLnTx/>
                <a:uFillTx/>
                <a:latin typeface="Segoe UI Semibold"/>
                <a:ea typeface="+mn-ea"/>
                <a:cs typeface="Segoe UI" pitchFamily="34" charset="0"/>
              </a:rPr>
              <a:t>Azure Machine Learning</a:t>
            </a:r>
          </a:p>
        </p:txBody>
      </p:sp>
      <p:sp>
        <p:nvSpPr>
          <p:cNvPr id="44" name="TextBox 43">
            <a:extLst>
              <a:ext uri="{FF2B5EF4-FFF2-40B4-BE49-F238E27FC236}">
                <a16:creationId xmlns:a16="http://schemas.microsoft.com/office/drawing/2014/main" id="{40742192-16CB-4FFE-AB09-FF7012744A6C}"/>
              </a:ext>
            </a:extLst>
          </p:cNvPr>
          <p:cNvSpPr txBox="1"/>
          <p:nvPr/>
        </p:nvSpPr>
        <p:spPr>
          <a:xfrm>
            <a:off x="588262" y="1972418"/>
            <a:ext cx="4659424" cy="30777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w="3175">
                  <a:noFill/>
                </a:ln>
                <a:solidFill>
                  <a:srgbClr val="0078D4"/>
                </a:solidFill>
                <a:effectLst/>
                <a:uLnTx/>
                <a:uFillTx/>
                <a:latin typeface="Segoe UI" panose="020B0502040204020203" pitchFamily="34" charset="0"/>
                <a:ea typeface="+mn-ea"/>
                <a:cs typeface="Segoe UI" panose="020B0502040204020203" pitchFamily="34" charset="0"/>
              </a:rPr>
              <a:t>Enable collaboration between data scientists and data engineers with an interactive productive workspace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w="3175">
                <a:noFill/>
              </a:ln>
              <a:solidFill>
                <a:srgbClr val="0078D4"/>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w="3175">
                  <a:noFill/>
                </a:ln>
                <a:solidFill>
                  <a:srgbClr val="0078D4"/>
                </a:solidFill>
                <a:effectLst/>
                <a:uLnTx/>
                <a:uFillTx/>
                <a:latin typeface="Segoe UI" panose="020B0502040204020203" pitchFamily="34" charset="0"/>
                <a:ea typeface="+mn-ea"/>
                <a:cs typeface="Segoe UI" panose="020B0502040204020203" pitchFamily="34" charset="0"/>
              </a:rPr>
              <a:t>Prepare and clean data at massive scale with the language of your choice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w="3175">
                <a:noFill/>
              </a:ln>
              <a:solidFill>
                <a:srgbClr val="0078D4"/>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w="3175">
                  <a:noFill/>
                </a:ln>
                <a:solidFill>
                  <a:srgbClr val="0078D4"/>
                </a:solidFill>
                <a:effectLst/>
                <a:uLnTx/>
                <a:uFillTx/>
                <a:latin typeface="Segoe UI" panose="020B0502040204020203" pitchFamily="34" charset="0"/>
                <a:ea typeface="+mn-ea"/>
                <a:cs typeface="Segoe UI" panose="020B0502040204020203" pitchFamily="34" charset="0"/>
              </a:rPr>
              <a:t>Build and train models with pre-configured machine learning and deep learning optimized clusters</a:t>
            </a:r>
          </a:p>
        </p:txBody>
      </p:sp>
      <p:sp>
        <p:nvSpPr>
          <p:cNvPr id="46" name="TextBox 45">
            <a:extLst>
              <a:ext uri="{FF2B5EF4-FFF2-40B4-BE49-F238E27FC236}">
                <a16:creationId xmlns:a16="http://schemas.microsoft.com/office/drawing/2014/main" id="{93AADE48-C284-46D6-ABF9-C8CC62C5A4BB}"/>
              </a:ext>
            </a:extLst>
          </p:cNvPr>
          <p:cNvSpPr txBox="1"/>
          <p:nvPr/>
        </p:nvSpPr>
        <p:spPr>
          <a:xfrm>
            <a:off x="6451552" y="1968022"/>
            <a:ext cx="5337660" cy="276998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Track experiments for reproducibility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and auditing needs.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lvl="0">
              <a:defRPr/>
            </a:pPr>
            <a:r>
              <a:rPr lang="en-US" sz="2000">
                <a:solidFill>
                  <a:srgbClr val="FFFFFF"/>
                </a:solidFill>
              </a:rPr>
              <a:t>Identify and promote best performing models into production</a:t>
            </a:r>
          </a:p>
          <a:p>
            <a:pPr lvl="0">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a:defRPr/>
            </a:pPr>
            <a:r>
              <a:rPr lang="en-US" sz="2000">
                <a:solidFill>
                  <a:srgbClr val="FFFFFF"/>
                </a:solidFill>
              </a:rPr>
              <a:t>Deploy and manage your models using containers to run them anywhere</a:t>
            </a:r>
          </a:p>
          <a:p>
            <a:pPr lvl="0">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1" name="Group 10">
            <a:extLst>
              <a:ext uri="{FF2B5EF4-FFF2-40B4-BE49-F238E27FC236}">
                <a16:creationId xmlns:a16="http://schemas.microsoft.com/office/drawing/2014/main" id="{E332E3E3-7E57-4988-94D0-32C84D321DB4}"/>
              </a:ext>
            </a:extLst>
          </p:cNvPr>
          <p:cNvGrpSpPr/>
          <p:nvPr/>
        </p:nvGrpSpPr>
        <p:grpSpPr>
          <a:xfrm>
            <a:off x="5598025" y="2916472"/>
            <a:ext cx="565312" cy="565312"/>
            <a:chOff x="5664926" y="3703417"/>
            <a:chExt cx="565312" cy="565312"/>
          </a:xfrm>
        </p:grpSpPr>
        <p:sp>
          <p:nvSpPr>
            <p:cNvPr id="12" name="Oval 11">
              <a:extLst>
                <a:ext uri="{FF2B5EF4-FFF2-40B4-BE49-F238E27FC236}">
                  <a16:creationId xmlns:a16="http://schemas.microsoft.com/office/drawing/2014/main" id="{5337C795-DC56-4BB3-A088-A90BB92ABFD8}"/>
                </a:ext>
              </a:extLst>
            </p:cNvPr>
            <p:cNvSpPr/>
            <p:nvPr/>
          </p:nvSpPr>
          <p:spPr bwMode="auto">
            <a:xfrm>
              <a:off x="5664926" y="3703417"/>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Cross 12">
              <a:extLst>
                <a:ext uri="{FF2B5EF4-FFF2-40B4-BE49-F238E27FC236}">
                  <a16:creationId xmlns:a16="http://schemas.microsoft.com/office/drawing/2014/main" id="{D80D6D73-7EE3-4BD2-A6C5-C1E916BB0993}"/>
                </a:ext>
              </a:extLst>
            </p:cNvPr>
            <p:cNvSpPr/>
            <p:nvPr/>
          </p:nvSpPr>
          <p:spPr bwMode="auto">
            <a:xfrm>
              <a:off x="5819751" y="3859854"/>
              <a:ext cx="252436" cy="252436"/>
            </a:xfrm>
            <a:prstGeom prst="plus">
              <a:avLst>
                <a:gd name="adj" fmla="val 4235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774209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D897A1D-FC57-4E45-8D1B-18B639938EF1}"/>
              </a:ext>
            </a:extLst>
          </p:cNvPr>
          <p:cNvSpPr/>
          <p:nvPr/>
        </p:nvSpPr>
        <p:spPr bwMode="auto">
          <a:xfrm>
            <a:off x="5880682" y="0"/>
            <a:ext cx="6311317" cy="685800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Title 1">
            <a:extLst>
              <a:ext uri="{FF2B5EF4-FFF2-40B4-BE49-F238E27FC236}">
                <a16:creationId xmlns:a16="http://schemas.microsoft.com/office/drawing/2014/main" id="{78F249DD-8074-486E-A8F4-C41B8844C935}"/>
              </a:ext>
            </a:extLst>
          </p:cNvPr>
          <p:cNvSpPr>
            <a:spLocks noGrp="1"/>
          </p:cNvSpPr>
          <p:nvPr>
            <p:ph type="title"/>
          </p:nvPr>
        </p:nvSpPr>
        <p:spPr>
          <a:xfrm>
            <a:off x="0" y="549478"/>
            <a:ext cx="5740448" cy="553998"/>
          </a:xfrm>
        </p:spPr>
        <p:txBody>
          <a:bodyPr>
            <a:normAutofit fontScale="90000"/>
          </a:bodyPr>
          <a:lstStyle/>
          <a:p>
            <a:pPr algn="ctr"/>
            <a:r>
              <a:rPr lang="en-US" altLang="en-US">
                <a:solidFill>
                  <a:srgbClr val="0070C0"/>
                </a:solidFill>
              </a:rPr>
              <a:t>Use your favorite IDE </a:t>
            </a:r>
            <a:endParaRPr lang="en-US" sz="2400" spc="-49">
              <a:solidFill>
                <a:srgbClr val="0070C0"/>
              </a:solidFill>
              <a:cs typeface="Segoe UI Semilight" panose="020B0402040204020203" pitchFamily="34" charset="0"/>
            </a:endParaRPr>
          </a:p>
        </p:txBody>
      </p:sp>
      <p:sp>
        <p:nvSpPr>
          <p:cNvPr id="51" name="Title 1">
            <a:extLst>
              <a:ext uri="{FF2B5EF4-FFF2-40B4-BE49-F238E27FC236}">
                <a16:creationId xmlns:a16="http://schemas.microsoft.com/office/drawing/2014/main" id="{D9BA3765-3037-49A1-8CED-1BA3B1A7F47E}"/>
              </a:ext>
            </a:extLst>
          </p:cNvPr>
          <p:cNvSpPr txBox="1">
            <a:spLocks/>
          </p:cNvSpPr>
          <p:nvPr/>
        </p:nvSpPr>
        <p:spPr>
          <a:xfrm>
            <a:off x="6250158" y="549478"/>
            <a:ext cx="5740448"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solidFill>
                  <a:srgbClr val="FFFFFF"/>
                </a:solidFill>
                <a:effectLst/>
                <a:uLnTx/>
                <a:uFillTx/>
                <a:latin typeface="Segoe UI Semibold"/>
                <a:ea typeface="+mn-ea"/>
                <a:cs typeface="Segoe UI" pitchFamily="34" charset="0"/>
              </a:rPr>
              <a:t>Azure Machine Learning</a:t>
            </a:r>
          </a:p>
        </p:txBody>
      </p:sp>
      <p:grpSp>
        <p:nvGrpSpPr>
          <p:cNvPr id="7" name="Group 6">
            <a:extLst>
              <a:ext uri="{FF2B5EF4-FFF2-40B4-BE49-F238E27FC236}">
                <a16:creationId xmlns:a16="http://schemas.microsoft.com/office/drawing/2014/main" id="{BDC39377-645B-4503-B62C-7180EA15B68D}"/>
              </a:ext>
            </a:extLst>
          </p:cNvPr>
          <p:cNvGrpSpPr/>
          <p:nvPr/>
        </p:nvGrpSpPr>
        <p:grpSpPr>
          <a:xfrm>
            <a:off x="5618719" y="2751373"/>
            <a:ext cx="565312" cy="565312"/>
            <a:chOff x="5664926" y="3703417"/>
            <a:chExt cx="565312" cy="565312"/>
          </a:xfrm>
        </p:grpSpPr>
        <p:sp>
          <p:nvSpPr>
            <p:cNvPr id="8" name="Oval 7">
              <a:extLst>
                <a:ext uri="{FF2B5EF4-FFF2-40B4-BE49-F238E27FC236}">
                  <a16:creationId xmlns:a16="http://schemas.microsoft.com/office/drawing/2014/main" id="{6AB647C3-34B8-4C50-BC98-79A4E40013A9}"/>
                </a:ext>
              </a:extLst>
            </p:cNvPr>
            <p:cNvSpPr/>
            <p:nvPr/>
          </p:nvSpPr>
          <p:spPr bwMode="auto">
            <a:xfrm>
              <a:off x="5664926" y="3703417"/>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Cross 8">
              <a:extLst>
                <a:ext uri="{FF2B5EF4-FFF2-40B4-BE49-F238E27FC236}">
                  <a16:creationId xmlns:a16="http://schemas.microsoft.com/office/drawing/2014/main" id="{E9EABA72-1F56-46EB-B5BA-3C185F4C3372}"/>
                </a:ext>
              </a:extLst>
            </p:cNvPr>
            <p:cNvSpPr/>
            <p:nvPr/>
          </p:nvSpPr>
          <p:spPr bwMode="auto">
            <a:xfrm>
              <a:off x="5836999" y="3877102"/>
              <a:ext cx="217940" cy="217940"/>
            </a:xfrm>
            <a:prstGeom prst="plus">
              <a:avLst>
                <a:gd name="adj" fmla="val 38043"/>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44" name="TextBox 43">
            <a:extLst>
              <a:ext uri="{FF2B5EF4-FFF2-40B4-BE49-F238E27FC236}">
                <a16:creationId xmlns:a16="http://schemas.microsoft.com/office/drawing/2014/main" id="{40742192-16CB-4FFE-AB09-FF7012744A6C}"/>
              </a:ext>
            </a:extLst>
          </p:cNvPr>
          <p:cNvSpPr txBox="1"/>
          <p:nvPr/>
        </p:nvSpPr>
        <p:spPr>
          <a:xfrm>
            <a:off x="402788" y="2623594"/>
            <a:ext cx="5337660" cy="258532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w="3175">
                  <a:noFill/>
                </a:ln>
                <a:solidFill>
                  <a:srgbClr val="0070C0"/>
                </a:solidFill>
                <a:effectLst/>
                <a:uLnTx/>
                <a:uFillTx/>
                <a:latin typeface="Segoe UI" panose="020B0502040204020203" pitchFamily="34" charset="0"/>
                <a:ea typeface="+mn-ea"/>
                <a:cs typeface="Segoe UI" panose="020B0502040204020203" pitchFamily="34" charset="0"/>
              </a:rPr>
              <a:t>Augment the tools that you know and love with the Azure ML SDK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w="3175">
                <a:noFill/>
              </a:ln>
              <a:solidFill>
                <a:srgbClr val="0070C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w="3175">
                  <a:noFill/>
                </a:ln>
                <a:solidFill>
                  <a:srgbClr val="0070C0"/>
                </a:solidFill>
                <a:effectLst/>
                <a:uLnTx/>
                <a:uFillTx/>
                <a:latin typeface="Segoe UI" panose="020B0502040204020203" pitchFamily="34" charset="0"/>
                <a:ea typeface="+mn-ea"/>
                <a:cs typeface="Segoe UI" panose="020B0502040204020203" pitchFamily="34" charset="0"/>
              </a:rPr>
              <a:t>Build and train models </a:t>
            </a:r>
            <a:r>
              <a:rPr lang="en-US" sz="2000" kern="0">
                <a:ln w="3175">
                  <a:noFill/>
                </a:ln>
                <a:solidFill>
                  <a:srgbClr val="0070C0"/>
                </a:solidFill>
                <a:latin typeface="Segoe UI" panose="020B0502040204020203" pitchFamily="34" charset="0"/>
                <a:cs typeface="Segoe UI" panose="020B0502040204020203" pitchFamily="34" charset="0"/>
              </a:rPr>
              <a:t>directly from your environment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w="3175">
                <a:noFill/>
              </a:ln>
              <a:solidFill>
                <a:srgbClr val="0070C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0">
                <a:ln w="3175">
                  <a:noFill/>
                </a:ln>
                <a:solidFill>
                  <a:srgbClr val="0070C0"/>
                </a:solidFill>
                <a:latin typeface="Segoe UI" panose="020B0502040204020203" pitchFamily="34" charset="0"/>
                <a:cs typeface="Segoe UI" panose="020B0502040204020203" pitchFamily="34" charset="0"/>
              </a:rPr>
              <a:t>Start from prebuilt packages or your own code </a:t>
            </a:r>
            <a:endParaRPr kumimoji="0" lang="en-US" sz="2000" b="0" i="0" u="none" strike="noStrike" kern="0" cap="none" spc="0" normalizeH="0" baseline="0" noProof="0">
              <a:ln w="3175">
                <a:noFill/>
              </a:ln>
              <a:solidFill>
                <a:srgbClr val="0070C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46" name="TextBox 45">
            <a:extLst>
              <a:ext uri="{FF2B5EF4-FFF2-40B4-BE49-F238E27FC236}">
                <a16:creationId xmlns:a16="http://schemas.microsoft.com/office/drawing/2014/main" id="{93AADE48-C284-46D6-ABF9-C8CC62C5A4BB}"/>
              </a:ext>
            </a:extLst>
          </p:cNvPr>
          <p:cNvSpPr txBox="1"/>
          <p:nvPr/>
        </p:nvSpPr>
        <p:spPr>
          <a:xfrm>
            <a:off x="6451552" y="1968022"/>
            <a:ext cx="5337660" cy="421653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Build and train models locally, with Remote VMs or massive Batch AI clusters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a:solidFill>
                <a:srgbClr val="FFFFFF"/>
              </a:solidFill>
              <a:latin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Track experiments for reproducibility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and auditing needs. Identify and promote your best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Deploy and manage your models using containers to run them anywhere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a:solidFill>
                <a:srgbClr val="FFFFFF"/>
              </a:solidFill>
              <a:latin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Monitor your models  performance from a single location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5F2E13B1-D49F-436F-BE25-5E3BD8404BB5}"/>
              </a:ext>
            </a:extLst>
          </p:cNvPr>
          <p:cNvSpPr/>
          <p:nvPr/>
        </p:nvSpPr>
        <p:spPr bwMode="auto">
          <a:xfrm>
            <a:off x="11605260" y="121604"/>
            <a:ext cx="502964" cy="8818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4DA90592-55A0-4E6E-88B0-2B072F7D174A}"/>
              </a:ext>
            </a:extLst>
          </p:cNvPr>
          <p:cNvSpPr/>
          <p:nvPr/>
        </p:nvSpPr>
        <p:spPr bwMode="auto">
          <a:xfrm>
            <a:off x="11605260" y="239114"/>
            <a:ext cx="502964" cy="8818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A3EFCC12-A63F-4C41-805F-CFF705279396}"/>
              </a:ext>
            </a:extLst>
          </p:cNvPr>
          <p:cNvSpPr/>
          <p:nvPr/>
        </p:nvSpPr>
        <p:spPr bwMode="auto">
          <a:xfrm>
            <a:off x="11605260" y="356624"/>
            <a:ext cx="502964" cy="88180"/>
          </a:xfrm>
          <a:prstGeom prst="rect">
            <a:avLst/>
          </a:prstGeom>
          <a:solidFill>
            <a:schemeClr val="accent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11693D25-0E0A-4E65-B8E9-0D68F868F47A}"/>
              </a:ext>
            </a:extLst>
          </p:cNvPr>
          <p:cNvSpPr/>
          <p:nvPr/>
        </p:nvSpPr>
        <p:spPr bwMode="auto">
          <a:xfrm>
            <a:off x="11605260" y="474133"/>
            <a:ext cx="502964" cy="8818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a:extLst>
              <a:ext uri="{FF2B5EF4-FFF2-40B4-BE49-F238E27FC236}">
                <a16:creationId xmlns:a16="http://schemas.microsoft.com/office/drawing/2014/main" id="{96DBAC37-6595-584D-8700-22DE25B66D5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33443" y="1160931"/>
            <a:ext cx="493186" cy="569715"/>
          </a:xfrm>
          <a:prstGeom prst="rect">
            <a:avLst/>
          </a:prstGeom>
        </p:spPr>
      </p:pic>
      <p:pic>
        <p:nvPicPr>
          <p:cNvPr id="16" name="Picture 10" descr="https://ih1.redbubble.net/image.361353434.1330/flat,800x800,075,f.jpg">
            <a:extLst>
              <a:ext uri="{FF2B5EF4-FFF2-40B4-BE49-F238E27FC236}">
                <a16:creationId xmlns:a16="http://schemas.microsoft.com/office/drawing/2014/main" id="{E5AD9DC0-3039-4F49-889B-1ACAEDA5EA3A}"/>
              </a:ext>
            </a:extLst>
          </p:cNvPr>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43730" y="1274933"/>
            <a:ext cx="986883" cy="34170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https://mlxprodcontent.blob.core.windows.net/015556-1000/en-us/thumbnail.png?v=20170414161603">
            <a:extLst>
              <a:ext uri="{FF2B5EF4-FFF2-40B4-BE49-F238E27FC236}">
                <a16:creationId xmlns:a16="http://schemas.microsoft.com/office/drawing/2014/main" id="{EF44ECF9-A2BE-6D47-9690-D97BCAF50F58}"/>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838924" y="1136056"/>
            <a:ext cx="1186207" cy="6194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descr="https://www.fourdigits.nl/images/pycharm-logo.gif">
            <a:extLst>
              <a:ext uri="{FF2B5EF4-FFF2-40B4-BE49-F238E27FC236}">
                <a16:creationId xmlns:a16="http://schemas.microsoft.com/office/drawing/2014/main" id="{0B56B871-9821-0643-BFD3-62CD17FF826C}"/>
              </a:ext>
            </a:extLst>
          </p:cNvPr>
          <p:cNvPicPr>
            <a:picLocks noChangeAspect="1" noChangeArrowheads="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134940" y="1317858"/>
            <a:ext cx="1342955" cy="30216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F90088D7-F916-C447-87EE-2AC53F5FDEB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41471" y="1924626"/>
            <a:ext cx="2355593" cy="321931"/>
          </a:xfrm>
          <a:prstGeom prst="rect">
            <a:avLst/>
          </a:prstGeom>
        </p:spPr>
      </p:pic>
      <p:pic>
        <p:nvPicPr>
          <p:cNvPr id="20" name="Picture 19">
            <a:extLst>
              <a:ext uri="{FF2B5EF4-FFF2-40B4-BE49-F238E27FC236}">
                <a16:creationId xmlns:a16="http://schemas.microsoft.com/office/drawing/2014/main" id="{BC7DD3BB-A68F-FD4E-8DDA-F4143F8D401B}"/>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125639" y="1797638"/>
            <a:ext cx="2018602" cy="515621"/>
          </a:xfrm>
          <a:prstGeom prst="rect">
            <a:avLst/>
          </a:prstGeom>
        </p:spPr>
      </p:pic>
    </p:spTree>
    <p:extLst>
      <p:ext uri="{BB962C8B-B14F-4D97-AF65-F5344CB8AC3E}">
        <p14:creationId xmlns:p14="http://schemas.microsoft.com/office/powerpoint/2010/main" val="3457120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A2784-1AA5-204D-A09C-B5332D32119D}"/>
              </a:ext>
            </a:extLst>
          </p:cNvPr>
          <p:cNvSpPr>
            <a:spLocks noGrp="1"/>
          </p:cNvSpPr>
          <p:nvPr>
            <p:ph type="title"/>
          </p:nvPr>
        </p:nvSpPr>
        <p:spPr/>
        <p:txBody>
          <a:bodyPr/>
          <a:lstStyle/>
          <a:p>
            <a:r>
              <a:rPr lang="en-US"/>
              <a:t>The components of a ML application</a:t>
            </a:r>
          </a:p>
        </p:txBody>
      </p:sp>
      <p:pic>
        <p:nvPicPr>
          <p:cNvPr id="5" name="Picture 4">
            <a:extLst>
              <a:ext uri="{FF2B5EF4-FFF2-40B4-BE49-F238E27FC236}">
                <a16:creationId xmlns:a16="http://schemas.microsoft.com/office/drawing/2014/main" id="{5F8C017A-668A-B645-89B6-4A0A657E888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80517" y="1783453"/>
            <a:ext cx="10785755" cy="4587359"/>
          </a:xfrm>
          <a:prstGeom prst="rect">
            <a:avLst/>
          </a:prstGeom>
        </p:spPr>
      </p:pic>
      <p:sp>
        <p:nvSpPr>
          <p:cNvPr id="3" name="Rectangle: Rounded Corners 2">
            <a:extLst>
              <a:ext uri="{FF2B5EF4-FFF2-40B4-BE49-F238E27FC236}">
                <a16:creationId xmlns:a16="http://schemas.microsoft.com/office/drawing/2014/main" id="{B9C94BF2-9651-43C0-9CF9-0E6FFDF54163}"/>
              </a:ext>
            </a:extLst>
          </p:cNvPr>
          <p:cNvSpPr/>
          <p:nvPr/>
        </p:nvSpPr>
        <p:spPr bwMode="auto">
          <a:xfrm>
            <a:off x="9151963" y="4686981"/>
            <a:ext cx="964972" cy="1587499"/>
          </a:xfrm>
          <a:prstGeom prst="roundRect">
            <a:avLst/>
          </a:prstGeom>
          <a:solidFill>
            <a:srgbClr val="0078D7">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b="1">
                <a:solidFill>
                  <a:schemeClr val="tx1"/>
                </a:solidFill>
                <a:ea typeface="Segoe UI" pitchFamily="34" charset="0"/>
                <a:cs typeface="Segoe UI" pitchFamily="34" charset="0"/>
              </a:rPr>
              <a:t>Vision AI dev kit</a:t>
            </a:r>
          </a:p>
        </p:txBody>
      </p:sp>
      <p:sp>
        <p:nvSpPr>
          <p:cNvPr id="6" name="Rectangle: Rounded Corners 5">
            <a:extLst>
              <a:ext uri="{FF2B5EF4-FFF2-40B4-BE49-F238E27FC236}">
                <a16:creationId xmlns:a16="http://schemas.microsoft.com/office/drawing/2014/main" id="{B32EB85C-EE06-4418-A4D4-CCDD6ADE04A4}"/>
              </a:ext>
            </a:extLst>
          </p:cNvPr>
          <p:cNvSpPr/>
          <p:nvPr/>
        </p:nvSpPr>
        <p:spPr bwMode="auto">
          <a:xfrm>
            <a:off x="10401300" y="1841501"/>
            <a:ext cx="964972" cy="1587499"/>
          </a:xfrm>
          <a:prstGeom prst="roundRect">
            <a:avLst/>
          </a:prstGeom>
          <a:solidFill>
            <a:srgbClr val="0078D7">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b="1">
                <a:solidFill>
                  <a:schemeClr val="tx1"/>
                </a:solidFill>
                <a:ea typeface="Segoe UI" pitchFamily="34" charset="0"/>
                <a:cs typeface="Segoe UI" pitchFamily="34" charset="0"/>
              </a:rPr>
              <a:t>Vision AI dev kit</a:t>
            </a:r>
          </a:p>
        </p:txBody>
      </p:sp>
      <p:sp>
        <p:nvSpPr>
          <p:cNvPr id="4" name="Rectangle 3">
            <a:extLst>
              <a:ext uri="{FF2B5EF4-FFF2-40B4-BE49-F238E27FC236}">
                <a16:creationId xmlns:a16="http://schemas.microsoft.com/office/drawing/2014/main" id="{DBDABB20-6215-4962-BDA1-FB6CF2D2D074}"/>
              </a:ext>
            </a:extLst>
          </p:cNvPr>
          <p:cNvSpPr/>
          <p:nvPr/>
        </p:nvSpPr>
        <p:spPr bwMode="auto">
          <a:xfrm>
            <a:off x="9554851" y="4768935"/>
            <a:ext cx="245766" cy="352678"/>
          </a:xfrm>
          <a:prstGeom prst="rect">
            <a:avLst/>
          </a:prstGeom>
          <a:solidFill>
            <a:srgbClr val="CCE4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6063090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A2784-1AA5-204D-A09C-B5332D32119D}"/>
              </a:ext>
            </a:extLst>
          </p:cNvPr>
          <p:cNvSpPr>
            <a:spLocks noGrp="1"/>
          </p:cNvSpPr>
          <p:nvPr>
            <p:ph type="title"/>
          </p:nvPr>
        </p:nvSpPr>
        <p:spPr/>
        <p:txBody>
          <a:bodyPr/>
          <a:lstStyle/>
          <a:p>
            <a:r>
              <a:rPr lang="en-US"/>
              <a:t>The components of a ML application</a:t>
            </a:r>
          </a:p>
        </p:txBody>
      </p:sp>
      <p:pic>
        <p:nvPicPr>
          <p:cNvPr id="4" name="Picture 3">
            <a:extLst>
              <a:ext uri="{FF2B5EF4-FFF2-40B4-BE49-F238E27FC236}">
                <a16:creationId xmlns:a16="http://schemas.microsoft.com/office/drawing/2014/main" id="{F7BBFEA8-D9E6-7745-BD16-C487C8C3523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200" y="1951235"/>
            <a:ext cx="10525125" cy="3446978"/>
          </a:xfrm>
          <a:prstGeom prst="rect">
            <a:avLst/>
          </a:prstGeom>
        </p:spPr>
      </p:pic>
    </p:spTree>
    <p:extLst>
      <p:ext uri="{BB962C8B-B14F-4D97-AF65-F5344CB8AC3E}">
        <p14:creationId xmlns:p14="http://schemas.microsoft.com/office/powerpoint/2010/main" val="205802262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174B3-FB7D-234A-B060-7B931DDB92BF}"/>
              </a:ext>
            </a:extLst>
          </p:cNvPr>
          <p:cNvSpPr>
            <a:spLocks noGrp="1"/>
          </p:cNvSpPr>
          <p:nvPr>
            <p:ph type="title"/>
          </p:nvPr>
        </p:nvSpPr>
        <p:spPr/>
        <p:txBody>
          <a:bodyPr/>
          <a:lstStyle/>
          <a:p>
            <a:r>
              <a:rPr lang="en-US"/>
              <a:t>Azure Machine Learning Operationalization</a:t>
            </a:r>
          </a:p>
        </p:txBody>
      </p:sp>
      <p:pic>
        <p:nvPicPr>
          <p:cNvPr id="5" name="Picture 4">
            <a:extLst>
              <a:ext uri="{FF2B5EF4-FFF2-40B4-BE49-F238E27FC236}">
                <a16:creationId xmlns:a16="http://schemas.microsoft.com/office/drawing/2014/main" id="{93D06A8D-8D89-1449-A802-98379C6C988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38300" y="1593850"/>
            <a:ext cx="8915400" cy="3670300"/>
          </a:xfrm>
          <a:prstGeom prst="rect">
            <a:avLst/>
          </a:prstGeom>
        </p:spPr>
      </p:pic>
    </p:spTree>
    <p:extLst>
      <p:ext uri="{BB962C8B-B14F-4D97-AF65-F5344CB8AC3E}">
        <p14:creationId xmlns:p14="http://schemas.microsoft.com/office/powerpoint/2010/main" val="232344736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18AC89-8EC5-4F07-A0B3-A7FDA41C5103}"/>
              </a:ext>
            </a:extLst>
          </p:cNvPr>
          <p:cNvSpPr>
            <a:spLocks noGrp="1"/>
          </p:cNvSpPr>
          <p:nvPr>
            <p:ph type="title"/>
          </p:nvPr>
        </p:nvSpPr>
        <p:spPr/>
        <p:txBody>
          <a:bodyPr/>
          <a:lstStyle/>
          <a:p>
            <a:r>
              <a:rPr lang="en-US"/>
              <a:t>Appendix </a:t>
            </a:r>
          </a:p>
        </p:txBody>
      </p:sp>
      <p:sp>
        <p:nvSpPr>
          <p:cNvPr id="5" name="Text Placeholder 4">
            <a:extLst>
              <a:ext uri="{FF2B5EF4-FFF2-40B4-BE49-F238E27FC236}">
                <a16:creationId xmlns:a16="http://schemas.microsoft.com/office/drawing/2014/main" id="{08A2EE6F-3A3A-4916-A891-64550527D2C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44339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FBA33A-ECBD-4EAA-9576-DCFEE0FC5F72}"/>
              </a:ext>
            </a:extLst>
          </p:cNvPr>
          <p:cNvSpPr txBox="1"/>
          <p:nvPr/>
        </p:nvSpPr>
        <p:spPr>
          <a:xfrm>
            <a:off x="269241" y="1189496"/>
            <a:ext cx="5378547" cy="3960166"/>
          </a:xfrm>
          <a:prstGeom prst="rect">
            <a:avLst/>
          </a:prstGeom>
          <a:noFill/>
        </p:spPr>
        <p:txBody>
          <a:bodyPr wrap="square" lIns="89642" tIns="44821" rIns="89642" bIns="44821" rtlCol="0">
            <a:spAutoFit/>
          </a:bodyPr>
          <a:lstStyle/>
          <a:p>
            <a:pPr marL="342900" marR="0" lvl="0" indent="-342900" algn="l" defTabSz="913874" rtl="0" eaLnBrk="1" fontAlgn="auto" latinLnBrk="0" hangingPunct="1">
              <a:lnSpc>
                <a:spcPct val="90000"/>
              </a:lnSpc>
              <a:spcBef>
                <a:spcPts val="1765"/>
              </a:spcBef>
              <a:spcAft>
                <a:spcPts val="0"/>
              </a:spcAft>
              <a:buClrTx/>
              <a:buSzTx/>
              <a:buFont typeface="Arial" panose="020B0604020202020204" pitchFamily="34" charset="0"/>
              <a:buChar char="•"/>
              <a:tabLst/>
              <a:defRPr/>
            </a:pPr>
            <a:r>
              <a:rPr kumimoji="0" lang="en-US" sz="1961" b="0" i="0" u="none" strike="noStrike" kern="1200" cap="none" spc="0" normalizeH="0" baseline="0" noProof="0">
                <a:ln>
                  <a:noFill/>
                </a:ln>
                <a:solidFill>
                  <a:prstClr val="black"/>
                </a:solidFill>
                <a:effectLst/>
                <a:uLnTx/>
                <a:uFillTx/>
                <a:latin typeface="Calibri" panose="020F0502020204030204"/>
                <a:ea typeface="+mn-ea"/>
                <a:cs typeface="+mn-cs"/>
              </a:rPr>
              <a:t>Manage project dependencies </a:t>
            </a:r>
          </a:p>
          <a:p>
            <a:pPr marL="342900" marR="0" lvl="0" indent="-342900" algn="l" defTabSz="913874" rtl="0" eaLnBrk="1" fontAlgn="auto" latinLnBrk="0" hangingPunct="1">
              <a:lnSpc>
                <a:spcPct val="90000"/>
              </a:lnSpc>
              <a:spcBef>
                <a:spcPts val="1765"/>
              </a:spcBef>
              <a:spcAft>
                <a:spcPts val="0"/>
              </a:spcAft>
              <a:buClrTx/>
              <a:buSzTx/>
              <a:buFont typeface="Arial" panose="020B0604020202020204" pitchFamily="34" charset="0"/>
              <a:buChar char="•"/>
              <a:tabLst/>
              <a:defRPr/>
            </a:pPr>
            <a:r>
              <a:rPr kumimoji="0" lang="en-US" sz="1961" b="0" i="0" u="none" strike="noStrike" kern="1200" cap="none" spc="0" normalizeH="0" baseline="0" noProof="0">
                <a:ln>
                  <a:noFill/>
                </a:ln>
                <a:solidFill>
                  <a:prstClr val="black"/>
                </a:solidFill>
                <a:effectLst/>
                <a:uLnTx/>
                <a:uFillTx/>
                <a:latin typeface="Calibri" panose="020F0502020204030204"/>
                <a:ea typeface="+mn-ea"/>
                <a:cs typeface="+mn-cs"/>
              </a:rPr>
              <a:t>Manage training jobs locally, scaled-up or scaled-out</a:t>
            </a:r>
          </a:p>
          <a:p>
            <a:pPr marL="342900" marR="0" lvl="0" indent="-342900" algn="l" defTabSz="913874" rtl="0" eaLnBrk="1" fontAlgn="auto" latinLnBrk="0" hangingPunct="1">
              <a:lnSpc>
                <a:spcPct val="90000"/>
              </a:lnSpc>
              <a:spcBef>
                <a:spcPts val="1765"/>
              </a:spcBef>
              <a:spcAft>
                <a:spcPts val="0"/>
              </a:spcAft>
              <a:buClrTx/>
              <a:buSzTx/>
              <a:buFont typeface="Arial" panose="020B0604020202020204" pitchFamily="34" charset="0"/>
              <a:buChar char="•"/>
              <a:tabLst/>
              <a:defRPr/>
            </a:pPr>
            <a:r>
              <a:rPr kumimoji="0" lang="en-US" sz="1961" b="0" i="0" u="none" strike="noStrike" kern="1200" cap="none" spc="0" normalizeH="0" baseline="0" noProof="0">
                <a:ln>
                  <a:noFill/>
                </a:ln>
                <a:solidFill>
                  <a:prstClr val="black"/>
                </a:solidFill>
                <a:effectLst/>
                <a:uLnTx/>
                <a:uFillTx/>
                <a:latin typeface="Calibri" panose="020F0502020204030204"/>
                <a:ea typeface="+mn-ea"/>
                <a:cs typeface="+mn-cs"/>
              </a:rPr>
              <a:t>Service side capture of run metrics, output logs and models </a:t>
            </a:r>
          </a:p>
          <a:p>
            <a:pPr marL="342900" marR="0" lvl="0" indent="-342900" algn="l" defTabSz="913874" rtl="0" eaLnBrk="1" fontAlgn="auto" latinLnBrk="0" hangingPunct="1">
              <a:lnSpc>
                <a:spcPct val="90000"/>
              </a:lnSpc>
              <a:spcBef>
                <a:spcPts val="1765"/>
              </a:spcBef>
              <a:spcAft>
                <a:spcPts val="0"/>
              </a:spcAft>
              <a:buClrTx/>
              <a:buSzTx/>
              <a:buFont typeface="Arial" panose="020B0604020202020204" pitchFamily="34" charset="0"/>
              <a:buChar char="•"/>
              <a:tabLst/>
              <a:defRPr/>
            </a:pPr>
            <a:r>
              <a:rPr lang="en-US" sz="1961">
                <a:solidFill>
                  <a:prstClr val="black"/>
                </a:solidFill>
                <a:latin typeface="Calibri" panose="020F0502020204030204"/>
              </a:rPr>
              <a:t>Customizable run history reports, side by side run comparison and model selection</a:t>
            </a:r>
            <a:endParaRPr kumimoji="0" lang="en-US" sz="1961" b="0" i="0" u="none" strike="noStrike" kern="1200" cap="none" spc="0" normalizeH="0" baseline="0" noProof="0">
              <a:ln>
                <a:noFill/>
              </a:ln>
              <a:solidFill>
                <a:prstClr val="black"/>
              </a:solidFill>
              <a:effectLst/>
              <a:uLnTx/>
              <a:uFillTx/>
              <a:latin typeface="Calibri" panose="020F0502020204030204"/>
              <a:ea typeface="+mn-ea"/>
              <a:cs typeface="+mn-cs"/>
            </a:endParaRPr>
          </a:p>
          <a:p>
            <a:pPr marL="342900" marR="0" lvl="0" indent="-342900" algn="l" defTabSz="913874" rtl="0" eaLnBrk="1" fontAlgn="auto" latinLnBrk="0" hangingPunct="1">
              <a:lnSpc>
                <a:spcPct val="90000"/>
              </a:lnSpc>
              <a:spcBef>
                <a:spcPts val="1765"/>
              </a:spcBef>
              <a:spcAft>
                <a:spcPts val="0"/>
              </a:spcAft>
              <a:buClrTx/>
              <a:buSzTx/>
              <a:buFont typeface="Arial" panose="020B0604020202020204" pitchFamily="34" charset="0"/>
              <a:buChar char="•"/>
              <a:tabLst/>
              <a:defRPr/>
            </a:pPr>
            <a:r>
              <a:rPr kumimoji="0" lang="en-US" sz="1961" b="0" i="0" u="none" strike="noStrike" kern="1200" cap="none" spc="0" normalizeH="0" baseline="0" noProof="0">
                <a:ln>
                  <a:noFill/>
                </a:ln>
                <a:solidFill>
                  <a:prstClr val="black"/>
                </a:solidFill>
                <a:effectLst/>
                <a:uLnTx/>
                <a:uFillTx/>
                <a:latin typeface="Calibri" panose="020F0502020204030204"/>
                <a:ea typeface="+mn-ea"/>
                <a:cs typeface="+mn-cs"/>
              </a:rPr>
              <a:t>Use your favorite IDEs, editors, notebooks, and open-source frameworks</a:t>
            </a:r>
          </a:p>
          <a:p>
            <a:pPr marL="342900" marR="0" lvl="0" indent="-342900" algn="l" defTabSz="913874" rtl="0" eaLnBrk="1" fontAlgn="auto" latinLnBrk="0" hangingPunct="1">
              <a:lnSpc>
                <a:spcPct val="90000"/>
              </a:lnSpc>
              <a:spcBef>
                <a:spcPts val="1765"/>
              </a:spcBef>
              <a:spcAft>
                <a:spcPts val="0"/>
              </a:spcAft>
              <a:buClrTx/>
              <a:buSzTx/>
              <a:buFont typeface="Arial" panose="020B0604020202020204" pitchFamily="34" charset="0"/>
              <a:buChar char="•"/>
              <a:tabLst/>
              <a:defRPr/>
            </a:pPr>
            <a:endParaRPr kumimoji="0" lang="en-US" sz="196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8ED5EAF-F38E-45F5-83EC-D07B40C52F6C}"/>
              </a:ext>
            </a:extLst>
          </p:cNvPr>
          <p:cNvSpPr>
            <a:spLocks noGrp="1"/>
          </p:cNvSpPr>
          <p:nvPr>
            <p:ph type="title"/>
          </p:nvPr>
        </p:nvSpPr>
        <p:spPr/>
        <p:txBody>
          <a:bodyPr/>
          <a:lstStyle/>
          <a:p>
            <a:r>
              <a:rPr lang="en-US" sz="3200" kern="0" spc="49">
                <a:solidFill>
                  <a:srgbClr val="0078D7"/>
                </a:solidFill>
                <a:latin typeface="Segoe UI Semilight" charset="0"/>
                <a:ea typeface="Segoe UI Semilight" charset="0"/>
                <a:cs typeface="Segoe UI Semilight" charset="0"/>
              </a:rPr>
              <a:t>Experimentation services</a:t>
            </a:r>
          </a:p>
        </p:txBody>
      </p:sp>
      <p:sp>
        <p:nvSpPr>
          <p:cNvPr id="12" name="TextBox 11">
            <a:extLst>
              <a:ext uri="{FF2B5EF4-FFF2-40B4-BE49-F238E27FC236}">
                <a16:creationId xmlns:a16="http://schemas.microsoft.com/office/drawing/2014/main" id="{F6B30708-0CA9-4D8B-8827-9923ACA4672A}"/>
              </a:ext>
            </a:extLst>
          </p:cNvPr>
          <p:cNvSpPr txBox="1"/>
          <p:nvPr/>
        </p:nvSpPr>
        <p:spPr>
          <a:xfrm>
            <a:off x="6320106" y="4696525"/>
            <a:ext cx="4234437" cy="271554"/>
          </a:xfrm>
          <a:prstGeom prst="rect">
            <a:avLst/>
          </a:prstGeom>
          <a:noFill/>
        </p:spPr>
        <p:txBody>
          <a:bodyPr wrap="square" lIns="89642" tIns="44821" rIns="89642" bIns="44821" rtlCol="0">
            <a:spAutoFit/>
          </a:bodyPr>
          <a:lstStyle/>
          <a:p>
            <a:pPr marL="0" marR="0" lvl="0" indent="0" algn="l" defTabSz="914225" rtl="0" eaLnBrk="1" fontAlgn="auto" latinLnBrk="0" hangingPunct="1">
              <a:lnSpc>
                <a:spcPct val="100000"/>
              </a:lnSpc>
              <a:spcBef>
                <a:spcPts val="0"/>
              </a:spcBef>
              <a:spcAft>
                <a:spcPts val="1176"/>
              </a:spcAft>
              <a:buClrTx/>
              <a:buSzTx/>
              <a:buFontTx/>
              <a:buNone/>
              <a:tabLst/>
              <a:defRPr/>
            </a:pPr>
            <a:r>
              <a:rPr kumimoji="0" lang="en-US" sz="1176" b="0" i="0" u="none" strike="noStrike" kern="1200" cap="all" spc="200" normalizeH="0" baseline="0" noProof="0">
                <a:ln>
                  <a:noFill/>
                </a:ln>
                <a:solidFill>
                  <a:srgbClr val="0078D7"/>
                </a:solidFill>
                <a:effectLst/>
                <a:uLnTx/>
                <a:uFillTx/>
                <a:latin typeface="Segoe UI Semilight" charset="0"/>
                <a:ea typeface="+mn-ea"/>
                <a:cs typeface="Segoe UI Semilight" charset="0"/>
              </a:rPr>
              <a:t>Use the most popular innovations</a:t>
            </a:r>
          </a:p>
        </p:txBody>
      </p:sp>
      <p:pic>
        <p:nvPicPr>
          <p:cNvPr id="1026" name="Picture 2" descr="https://cdn-images-1.medium.com/max/1200/1*ywGwXEL6DeWay48FZYye3A.png">
            <a:extLst>
              <a:ext uri="{FF2B5EF4-FFF2-40B4-BE49-F238E27FC236}">
                <a16:creationId xmlns:a16="http://schemas.microsoft.com/office/drawing/2014/main" id="{DF6D3624-DBE5-4CD5-9F67-805F309E0F5B}"/>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666599" y="1403350"/>
            <a:ext cx="784371" cy="5294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scan.co.uk/images/3xs/infopages/tensorflow-logo.png">
            <a:extLst>
              <a:ext uri="{FF2B5EF4-FFF2-40B4-BE49-F238E27FC236}">
                <a16:creationId xmlns:a16="http://schemas.microsoft.com/office/drawing/2014/main" id="{F9D5CC31-598A-40F7-AC6A-36B441E46095}"/>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731075" y="1510208"/>
            <a:ext cx="1475365" cy="28031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yurongfan.files.wordpress.com/2017/01/sparkml.jpg?w=680">
            <a:extLst>
              <a:ext uri="{FF2B5EF4-FFF2-40B4-BE49-F238E27FC236}">
                <a16:creationId xmlns:a16="http://schemas.microsoft.com/office/drawing/2014/main" id="{A39DA8F4-139B-4079-9498-4C4EFDD972C6}"/>
              </a:ext>
            </a:extLst>
          </p:cNvPr>
          <p:cNvPicPr>
            <a:picLocks noChangeAspect="1" noChangeArrowheads="1"/>
          </p:cNvPicPr>
          <p:nvPr/>
        </p:nvPicPr>
        <p:blipFill rotWithShape="1">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9933310" y="1464152"/>
            <a:ext cx="1269935" cy="40784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B975686-4F9C-4686-A6A6-A0713BE3E71E}"/>
              </a:ext>
            </a:extLst>
          </p:cNvPr>
          <p:cNvSpPr txBox="1"/>
          <p:nvPr/>
        </p:nvSpPr>
        <p:spPr>
          <a:xfrm>
            <a:off x="6320106" y="2830871"/>
            <a:ext cx="4234437" cy="271554"/>
          </a:xfrm>
          <a:prstGeom prst="rect">
            <a:avLst/>
          </a:prstGeom>
          <a:noFill/>
        </p:spPr>
        <p:txBody>
          <a:bodyPr wrap="square" lIns="89642" tIns="44821" rIns="89642" bIns="44821" rtlCol="0">
            <a:spAutoFit/>
          </a:bodyPr>
          <a:lstStyle/>
          <a:p>
            <a:pPr marL="0" marR="0" lvl="0" indent="0" algn="l" defTabSz="914225" rtl="0" eaLnBrk="1" fontAlgn="auto" latinLnBrk="0" hangingPunct="1">
              <a:lnSpc>
                <a:spcPct val="100000"/>
              </a:lnSpc>
              <a:spcBef>
                <a:spcPts val="0"/>
              </a:spcBef>
              <a:spcAft>
                <a:spcPts val="1176"/>
              </a:spcAft>
              <a:buClrTx/>
              <a:buSzTx/>
              <a:buFontTx/>
              <a:buNone/>
              <a:tabLst/>
              <a:defRPr/>
            </a:pPr>
            <a:r>
              <a:rPr kumimoji="0" lang="en-US" sz="1176" b="0" i="0" u="none" strike="noStrike" kern="1200" cap="all" spc="200" normalizeH="0" baseline="0" noProof="0">
                <a:ln>
                  <a:noFill/>
                </a:ln>
                <a:solidFill>
                  <a:srgbClr val="0078D7"/>
                </a:solidFill>
                <a:effectLst/>
                <a:uLnTx/>
                <a:uFillTx/>
                <a:latin typeface="Segoe UI Semilight" charset="0"/>
                <a:ea typeface="+mn-ea"/>
                <a:cs typeface="Segoe UI Semilight" charset="0"/>
              </a:rPr>
              <a:t>Use any tool</a:t>
            </a:r>
          </a:p>
        </p:txBody>
      </p:sp>
      <p:pic>
        <p:nvPicPr>
          <p:cNvPr id="5" name="Picture 4">
            <a:extLst>
              <a:ext uri="{FF2B5EF4-FFF2-40B4-BE49-F238E27FC236}">
                <a16:creationId xmlns:a16="http://schemas.microsoft.com/office/drawing/2014/main" id="{547C0F4D-C727-4787-B3E4-1A8EE09AE1C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581249" y="3207083"/>
            <a:ext cx="493186" cy="569715"/>
          </a:xfrm>
          <a:prstGeom prst="rect">
            <a:avLst/>
          </a:prstGeom>
        </p:spPr>
      </p:pic>
      <p:pic>
        <p:nvPicPr>
          <p:cNvPr id="1034" name="Picture 10" descr="https://ih1.redbubble.net/image.361353434.1330/flat,800x800,075,f.jpg">
            <a:extLst>
              <a:ext uri="{FF2B5EF4-FFF2-40B4-BE49-F238E27FC236}">
                <a16:creationId xmlns:a16="http://schemas.microsoft.com/office/drawing/2014/main" id="{43AD0FA4-7A52-44B4-9198-DA58A50605D3}"/>
              </a:ext>
            </a:extLst>
          </p:cNvPr>
          <p:cNvPicPr>
            <a:picLocks noChangeAspect="1" noChangeArrowheads="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791536" y="3321085"/>
            <a:ext cx="986883" cy="34170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mlxprodcontent.blob.core.windows.net/015556-1000/en-us/thumbnail.png?v=20170414161603">
            <a:extLst>
              <a:ext uri="{FF2B5EF4-FFF2-40B4-BE49-F238E27FC236}">
                <a16:creationId xmlns:a16="http://schemas.microsoft.com/office/drawing/2014/main" id="{0042BE1A-4947-4D03-B009-9FDB2BDF6279}"/>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8086730" y="3182208"/>
            <a:ext cx="1186207" cy="61946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www.fourdigits.nl/images/pycharm-logo.gif">
            <a:extLst>
              <a:ext uri="{FF2B5EF4-FFF2-40B4-BE49-F238E27FC236}">
                <a16:creationId xmlns:a16="http://schemas.microsoft.com/office/drawing/2014/main" id="{6F4C5EBB-B2B6-4E69-8DD3-343E7719187A}"/>
              </a:ext>
            </a:extLst>
          </p:cNvPr>
          <p:cNvPicPr>
            <a:picLocks noChangeAspect="1" noChangeArrowheads="1"/>
          </p:cNvPicPr>
          <p:nvPr/>
        </p:nvPicPr>
        <p:blipFill>
          <a:blip r:embed="rId9"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382746" y="3364010"/>
            <a:ext cx="1342955" cy="30216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9CC4A58-9368-48B7-802F-94BA26A0990C}"/>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583972" y="5047647"/>
            <a:ext cx="857547" cy="456142"/>
          </a:xfrm>
          <a:prstGeom prst="rect">
            <a:avLst/>
          </a:prstGeom>
        </p:spPr>
      </p:pic>
      <p:pic>
        <p:nvPicPr>
          <p:cNvPr id="1042" name="Picture 18" descr="https://git-scm.com/images/logos/downloads/Git-Logo-2Color.png">
            <a:extLst>
              <a:ext uri="{FF2B5EF4-FFF2-40B4-BE49-F238E27FC236}">
                <a16:creationId xmlns:a16="http://schemas.microsoft.com/office/drawing/2014/main" id="{36169B64-EEB0-4B4E-BCD9-95A0A3B869B0}"/>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613114" y="5184614"/>
            <a:ext cx="812386" cy="33923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8BA4BF24-D9D3-4E4D-86C3-1EE26F8EB034}"/>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6456925" y="5953511"/>
            <a:ext cx="1403221" cy="327656"/>
          </a:xfrm>
          <a:prstGeom prst="rect">
            <a:avLst/>
          </a:prstGeom>
        </p:spPr>
      </p:pic>
      <p:pic>
        <p:nvPicPr>
          <p:cNvPr id="1044" name="Picture 20" descr="https://www.python.org/static/community_logos/python-logo-master-v3-TM.png">
            <a:extLst>
              <a:ext uri="{FF2B5EF4-FFF2-40B4-BE49-F238E27FC236}">
                <a16:creationId xmlns:a16="http://schemas.microsoft.com/office/drawing/2014/main" id="{0A809397-312E-4138-9D9C-E6F35BD6D3D6}"/>
              </a:ext>
            </a:extLst>
          </p:cNvPr>
          <p:cNvPicPr>
            <a:picLocks noChangeAspect="1" noChangeArrowheads="1"/>
          </p:cNvPicPr>
          <p:nvPr/>
        </p:nvPicPr>
        <p:blipFill>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933310" y="5049266"/>
            <a:ext cx="1479024" cy="499571"/>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C75EB45D-E61D-46E8-AF2B-819E762533FC}"/>
              </a:ext>
            </a:extLst>
          </p:cNvPr>
          <p:cNvSpPr txBox="1"/>
          <p:nvPr/>
        </p:nvSpPr>
        <p:spPr>
          <a:xfrm>
            <a:off x="6320106" y="1066040"/>
            <a:ext cx="4234437" cy="271554"/>
          </a:xfrm>
          <a:prstGeom prst="rect">
            <a:avLst/>
          </a:prstGeom>
          <a:noFill/>
        </p:spPr>
        <p:txBody>
          <a:bodyPr wrap="square" lIns="89642" tIns="44821" rIns="89642" bIns="44821"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76" b="0" i="0" u="none" strike="noStrike" kern="1200" cap="all" spc="200" normalizeH="0" baseline="0" noProof="0">
                <a:ln>
                  <a:noFill/>
                </a:ln>
                <a:solidFill>
                  <a:srgbClr val="0078D7"/>
                </a:solidFill>
                <a:effectLst/>
                <a:uLnTx/>
                <a:uFillTx/>
                <a:latin typeface="Segoe UI Semilight" charset="0"/>
                <a:ea typeface="+mn-ea"/>
                <a:cs typeface="Segoe UI Semilight" charset="0"/>
              </a:rPr>
              <a:t>Use any framework or library</a:t>
            </a:r>
          </a:p>
        </p:txBody>
      </p:sp>
      <p:sp>
        <p:nvSpPr>
          <p:cNvPr id="6" name="Rectangle 5">
            <a:extLst>
              <a:ext uri="{FF2B5EF4-FFF2-40B4-BE49-F238E27FC236}">
                <a16:creationId xmlns:a16="http://schemas.microsoft.com/office/drawing/2014/main" id="{151796E4-E2D7-40CB-9F86-18D15500F6B6}"/>
              </a:ext>
            </a:extLst>
          </p:cNvPr>
          <p:cNvSpPr/>
          <p:nvPr/>
        </p:nvSpPr>
        <p:spPr>
          <a:xfrm>
            <a:off x="10443411" y="6279014"/>
            <a:ext cx="1553792" cy="456142"/>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Public</a:t>
            </a:r>
          </a:p>
        </p:txBody>
      </p:sp>
      <p:pic>
        <p:nvPicPr>
          <p:cNvPr id="8" name="Picture 7">
            <a:extLst>
              <a:ext uri="{FF2B5EF4-FFF2-40B4-BE49-F238E27FC236}">
                <a16:creationId xmlns:a16="http://schemas.microsoft.com/office/drawing/2014/main" id="{6A3F8BF9-9BF4-6C4C-BBE9-4AFE739CB497}"/>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6851810" y="2080294"/>
            <a:ext cx="1115264" cy="401223"/>
          </a:xfrm>
          <a:prstGeom prst="rect">
            <a:avLst/>
          </a:prstGeom>
        </p:spPr>
      </p:pic>
      <p:pic>
        <p:nvPicPr>
          <p:cNvPr id="9" name="Picture 8">
            <a:extLst>
              <a:ext uri="{FF2B5EF4-FFF2-40B4-BE49-F238E27FC236}">
                <a16:creationId xmlns:a16="http://schemas.microsoft.com/office/drawing/2014/main" id="{4C95923A-924E-B944-85EE-9D396CC549C4}"/>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8593687" y="2055206"/>
            <a:ext cx="930194" cy="363357"/>
          </a:xfrm>
          <a:prstGeom prst="rect">
            <a:avLst/>
          </a:prstGeom>
        </p:spPr>
      </p:pic>
      <p:pic>
        <p:nvPicPr>
          <p:cNvPr id="10" name="Picture 9">
            <a:extLst>
              <a:ext uri="{FF2B5EF4-FFF2-40B4-BE49-F238E27FC236}">
                <a16:creationId xmlns:a16="http://schemas.microsoft.com/office/drawing/2014/main" id="{1FC9C914-B6C3-8245-BF6B-42E37AA2145B}"/>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10150494" y="2041795"/>
            <a:ext cx="808098" cy="377554"/>
          </a:xfrm>
          <a:prstGeom prst="rect">
            <a:avLst/>
          </a:prstGeom>
        </p:spPr>
      </p:pic>
      <p:pic>
        <p:nvPicPr>
          <p:cNvPr id="11" name="Picture 10">
            <a:extLst>
              <a:ext uri="{FF2B5EF4-FFF2-40B4-BE49-F238E27FC236}">
                <a16:creationId xmlns:a16="http://schemas.microsoft.com/office/drawing/2014/main" id="{BA7323DF-D747-464F-A42D-0BB54BB6D2FF}"/>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6789277" y="3970778"/>
            <a:ext cx="2355593" cy="321931"/>
          </a:xfrm>
          <a:prstGeom prst="rect">
            <a:avLst/>
          </a:prstGeom>
        </p:spPr>
      </p:pic>
      <p:pic>
        <p:nvPicPr>
          <p:cNvPr id="14" name="Picture 13">
            <a:extLst>
              <a:ext uri="{FF2B5EF4-FFF2-40B4-BE49-F238E27FC236}">
                <a16:creationId xmlns:a16="http://schemas.microsoft.com/office/drawing/2014/main" id="{E07F33C5-C07C-274E-A437-9C96D7D7581B}"/>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9373445" y="3843790"/>
            <a:ext cx="2018602" cy="515621"/>
          </a:xfrm>
          <a:prstGeom prst="rect">
            <a:avLst/>
          </a:prstGeom>
        </p:spPr>
      </p:pic>
      <p:pic>
        <p:nvPicPr>
          <p:cNvPr id="16" name="Picture 15">
            <a:extLst>
              <a:ext uri="{FF2B5EF4-FFF2-40B4-BE49-F238E27FC236}">
                <a16:creationId xmlns:a16="http://schemas.microsoft.com/office/drawing/2014/main" id="{6DCBD951-F6D9-284F-B5C0-FE2F8DD0F692}"/>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8437324" y="5656315"/>
            <a:ext cx="1150844" cy="594392"/>
          </a:xfrm>
          <a:prstGeom prst="rect">
            <a:avLst/>
          </a:prstGeom>
        </p:spPr>
      </p:pic>
      <p:pic>
        <p:nvPicPr>
          <p:cNvPr id="18" name="Picture 17">
            <a:extLst>
              <a:ext uri="{FF2B5EF4-FFF2-40B4-BE49-F238E27FC236}">
                <a16:creationId xmlns:a16="http://schemas.microsoft.com/office/drawing/2014/main" id="{63EA2F7B-FD71-454A-9D4A-3033741572E3}"/>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10165346" y="5820325"/>
            <a:ext cx="1270399" cy="362971"/>
          </a:xfrm>
          <a:prstGeom prst="rect">
            <a:avLst/>
          </a:prstGeom>
        </p:spPr>
      </p:pic>
    </p:spTree>
    <p:extLst>
      <p:ext uri="{BB962C8B-B14F-4D97-AF65-F5344CB8AC3E}">
        <p14:creationId xmlns:p14="http://schemas.microsoft.com/office/powerpoint/2010/main" val="206635620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DevOps &amp; Model CI/CD</a:t>
            </a:r>
          </a:p>
        </p:txBody>
      </p:sp>
      <p:sp>
        <p:nvSpPr>
          <p:cNvPr id="3" name="Content Placeholder 2"/>
          <p:cNvSpPr>
            <a:spLocks noGrp="1"/>
          </p:cNvSpPr>
          <p:nvPr>
            <p:ph idx="1"/>
          </p:nvPr>
        </p:nvSpPr>
        <p:spPr>
          <a:xfrm>
            <a:off x="469812" y="2837293"/>
            <a:ext cx="5099714" cy="3407997"/>
          </a:xfrm>
        </p:spPr>
        <p:txBody>
          <a:bodyPr>
            <a:normAutofit/>
          </a:bodyPr>
          <a:lstStyle/>
          <a:p>
            <a:pPr algn="just"/>
            <a:r>
              <a:rPr lang="en-US" sz="1600"/>
              <a:t>Hosted – Supports Windows, Linux and MacOS.</a:t>
            </a:r>
          </a:p>
          <a:p>
            <a:pPr algn="just"/>
            <a:r>
              <a:rPr lang="en-US" sz="1600"/>
              <a:t>Stateless, every build/release is done on a fresh agent instance.</a:t>
            </a:r>
          </a:p>
          <a:p>
            <a:pPr algn="just"/>
            <a:r>
              <a:rPr lang="en-US" sz="1600"/>
              <a:t>No management needed. </a:t>
            </a:r>
          </a:p>
          <a:p>
            <a:pPr algn="just"/>
            <a:r>
              <a:rPr lang="en-US" sz="1600"/>
              <a:t>Builds can take longer since dependency needs to be installed each time.</a:t>
            </a:r>
          </a:p>
          <a:p>
            <a:pPr algn="just"/>
            <a:r>
              <a:rPr lang="en-US" sz="1600"/>
              <a:t>To speed things up, create a docker image with your dependencies and download the image each time instead of re-installing dependencies.</a:t>
            </a:r>
            <a:endParaRPr lang="en-US" sz="2600"/>
          </a:p>
        </p:txBody>
      </p:sp>
      <p:sp>
        <p:nvSpPr>
          <p:cNvPr id="4" name="Content Placeholder 2">
            <a:extLst>
              <a:ext uri="{FF2B5EF4-FFF2-40B4-BE49-F238E27FC236}">
                <a16:creationId xmlns:a16="http://schemas.microsoft.com/office/drawing/2014/main" id="{A05E8046-6684-4A9C-8E8B-F0878D3F43A0}"/>
              </a:ext>
            </a:extLst>
          </p:cNvPr>
          <p:cNvSpPr txBox="1">
            <a:spLocks/>
          </p:cNvSpPr>
          <p:nvPr/>
        </p:nvSpPr>
        <p:spPr>
          <a:xfrm>
            <a:off x="6264936" y="3016730"/>
            <a:ext cx="5164494" cy="32285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600"/>
              <a:t>Any VM that is running the agent script can be attached as private agent.</a:t>
            </a:r>
          </a:p>
          <a:p>
            <a:pPr algn="just"/>
            <a:r>
              <a:rPr lang="en-US" sz="1600"/>
              <a:t>If you need GPU, private agent is the only way to do so.</a:t>
            </a:r>
          </a:p>
          <a:p>
            <a:pPr algn="just"/>
            <a:r>
              <a:rPr lang="en-US" sz="1600"/>
              <a:t>Faster builds since dependencies are pre-installed.</a:t>
            </a:r>
          </a:p>
          <a:p>
            <a:pPr algn="just"/>
            <a:r>
              <a:rPr lang="en-US" sz="1600"/>
              <a:t>Stateful.</a:t>
            </a:r>
          </a:p>
          <a:p>
            <a:pPr algn="just"/>
            <a:r>
              <a:rPr lang="en-US" sz="1600"/>
              <a:t>VM management is required.</a:t>
            </a:r>
            <a:endParaRPr lang="en-US" sz="2600"/>
          </a:p>
          <a:p>
            <a:endParaRPr lang="en-US" sz="2600"/>
          </a:p>
          <a:p>
            <a:endParaRPr lang="en-US" sz="2400"/>
          </a:p>
          <a:p>
            <a:endParaRPr lang="en-US"/>
          </a:p>
        </p:txBody>
      </p:sp>
      <p:grpSp>
        <p:nvGrpSpPr>
          <p:cNvPr id="5" name="Group 4">
            <a:extLst>
              <a:ext uri="{FF2B5EF4-FFF2-40B4-BE49-F238E27FC236}">
                <a16:creationId xmlns:a16="http://schemas.microsoft.com/office/drawing/2014/main" id="{0290A39C-2F99-4FC3-AF5A-BAC27EF0C2FB}"/>
              </a:ext>
            </a:extLst>
          </p:cNvPr>
          <p:cNvGrpSpPr/>
          <p:nvPr/>
        </p:nvGrpSpPr>
        <p:grpSpPr>
          <a:xfrm>
            <a:off x="-831272" y="1895250"/>
            <a:ext cx="6400798" cy="915237"/>
            <a:chOff x="443417" y="1980"/>
            <a:chExt cx="2297480" cy="915237"/>
          </a:xfrm>
        </p:grpSpPr>
        <p:sp>
          <p:nvSpPr>
            <p:cNvPr id="6" name="Rectangle: Rounded Corners 5">
              <a:extLst>
                <a:ext uri="{FF2B5EF4-FFF2-40B4-BE49-F238E27FC236}">
                  <a16:creationId xmlns:a16="http://schemas.microsoft.com/office/drawing/2014/main" id="{2636FF80-555A-4F53-B18F-59CC5A3C42CC}"/>
                </a:ext>
              </a:extLst>
            </p:cNvPr>
            <p:cNvSpPr/>
            <p:nvPr/>
          </p:nvSpPr>
          <p:spPr>
            <a:xfrm>
              <a:off x="910423" y="1980"/>
              <a:ext cx="1830474" cy="91523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Rectangle: Rounded Corners 4">
              <a:extLst>
                <a:ext uri="{FF2B5EF4-FFF2-40B4-BE49-F238E27FC236}">
                  <a16:creationId xmlns:a16="http://schemas.microsoft.com/office/drawing/2014/main" id="{AE6DF95F-F3E5-45E7-8C38-588FAD487081}"/>
                </a:ext>
              </a:extLst>
            </p:cNvPr>
            <p:cNvSpPr txBox="1"/>
            <p:nvPr/>
          </p:nvSpPr>
          <p:spPr>
            <a:xfrm>
              <a:off x="443417" y="28786"/>
              <a:ext cx="2270675" cy="8616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a:t>Hosted Agents</a:t>
              </a:r>
            </a:p>
          </p:txBody>
        </p:sp>
      </p:grpSp>
      <p:grpSp>
        <p:nvGrpSpPr>
          <p:cNvPr id="8" name="Group 7">
            <a:extLst>
              <a:ext uri="{FF2B5EF4-FFF2-40B4-BE49-F238E27FC236}">
                <a16:creationId xmlns:a16="http://schemas.microsoft.com/office/drawing/2014/main" id="{9AA28FFD-218D-4A01-90F7-11324182ECFC}"/>
              </a:ext>
            </a:extLst>
          </p:cNvPr>
          <p:cNvGrpSpPr/>
          <p:nvPr/>
        </p:nvGrpSpPr>
        <p:grpSpPr>
          <a:xfrm>
            <a:off x="6189306" y="1895249"/>
            <a:ext cx="5164494" cy="915237"/>
            <a:chOff x="910423" y="1980"/>
            <a:chExt cx="1830474" cy="915237"/>
          </a:xfrm>
        </p:grpSpPr>
        <p:sp>
          <p:nvSpPr>
            <p:cNvPr id="9" name="Rectangle: Rounded Corners 8">
              <a:extLst>
                <a:ext uri="{FF2B5EF4-FFF2-40B4-BE49-F238E27FC236}">
                  <a16:creationId xmlns:a16="http://schemas.microsoft.com/office/drawing/2014/main" id="{14EFA962-B7C8-4862-88DA-92276D8A2842}"/>
                </a:ext>
              </a:extLst>
            </p:cNvPr>
            <p:cNvSpPr/>
            <p:nvPr/>
          </p:nvSpPr>
          <p:spPr>
            <a:xfrm>
              <a:off x="910423" y="1980"/>
              <a:ext cx="1830474" cy="915237"/>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Rectangle: Rounded Corners 4">
              <a:extLst>
                <a:ext uri="{FF2B5EF4-FFF2-40B4-BE49-F238E27FC236}">
                  <a16:creationId xmlns:a16="http://schemas.microsoft.com/office/drawing/2014/main" id="{8B48E0BF-CF10-44C5-8629-A81B79D50AD2}"/>
                </a:ext>
              </a:extLst>
            </p:cNvPr>
            <p:cNvSpPr txBox="1"/>
            <p:nvPr/>
          </p:nvSpPr>
          <p:spPr>
            <a:xfrm>
              <a:off x="937229" y="28786"/>
              <a:ext cx="1776862" cy="8616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a:t>Private Agents</a:t>
              </a:r>
            </a:p>
          </p:txBody>
        </p:sp>
      </p:grpSp>
    </p:spTree>
    <p:extLst>
      <p:ext uri="{BB962C8B-B14F-4D97-AF65-F5344CB8AC3E}">
        <p14:creationId xmlns:p14="http://schemas.microsoft.com/office/powerpoint/2010/main" val="2077286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7C0D3E52-41F2-1046-8180-0F4FE4AA7A39}"/>
              </a:ext>
            </a:extLst>
          </p:cNvPr>
          <p:cNvSpPr txBox="1"/>
          <p:nvPr/>
        </p:nvSpPr>
        <p:spPr>
          <a:xfrm>
            <a:off x="499755" y="5297116"/>
            <a:ext cx="954813" cy="215444"/>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r>
              <a:rPr lang="en-US" dirty="0"/>
              <a:t>Prepare Data</a:t>
            </a:r>
          </a:p>
        </p:txBody>
      </p:sp>
      <p:sp>
        <p:nvSpPr>
          <p:cNvPr id="62" name="TextBox 61">
            <a:extLst>
              <a:ext uri="{FF2B5EF4-FFF2-40B4-BE49-F238E27FC236}">
                <a16:creationId xmlns:a16="http://schemas.microsoft.com/office/drawing/2014/main" id="{5354CAAA-A5C5-5943-A218-EFFB6841F5B5}"/>
              </a:ext>
            </a:extLst>
          </p:cNvPr>
          <p:cNvSpPr txBox="1"/>
          <p:nvPr/>
        </p:nvSpPr>
        <p:spPr>
          <a:xfrm>
            <a:off x="6255646" y="5189395"/>
            <a:ext cx="1642230" cy="430887"/>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r>
              <a:rPr lang="en-US" dirty="0"/>
              <a:t>Register and Manage Model</a:t>
            </a:r>
          </a:p>
        </p:txBody>
      </p:sp>
      <p:sp>
        <p:nvSpPr>
          <p:cNvPr id="122" name="TextBox 121">
            <a:extLst>
              <a:ext uri="{FF2B5EF4-FFF2-40B4-BE49-F238E27FC236}">
                <a16:creationId xmlns:a16="http://schemas.microsoft.com/office/drawing/2014/main" id="{3DFFBA51-DDB4-C446-8DDD-CA7D00BD282B}"/>
              </a:ext>
            </a:extLst>
          </p:cNvPr>
          <p:cNvSpPr txBox="1"/>
          <p:nvPr/>
        </p:nvSpPr>
        <p:spPr>
          <a:xfrm>
            <a:off x="4519297" y="5297116"/>
            <a:ext cx="1366656" cy="215444"/>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r>
              <a:rPr lang="en-US" dirty="0"/>
              <a:t>Train &amp; Test Model</a:t>
            </a:r>
          </a:p>
        </p:txBody>
      </p:sp>
      <p:sp>
        <p:nvSpPr>
          <p:cNvPr id="123" name="TextBox 122">
            <a:extLst>
              <a:ext uri="{FF2B5EF4-FFF2-40B4-BE49-F238E27FC236}">
                <a16:creationId xmlns:a16="http://schemas.microsoft.com/office/drawing/2014/main" id="{8542FC4E-F233-F749-81B5-9928E2FC680B}"/>
              </a:ext>
            </a:extLst>
          </p:cNvPr>
          <p:cNvSpPr txBox="1"/>
          <p:nvPr/>
        </p:nvSpPr>
        <p:spPr>
          <a:xfrm>
            <a:off x="8519661" y="5297116"/>
            <a:ext cx="857735" cy="215444"/>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r>
              <a:rPr lang="en-US" dirty="0"/>
              <a:t>Build Image</a:t>
            </a:r>
          </a:p>
        </p:txBody>
      </p:sp>
      <p:grpSp>
        <p:nvGrpSpPr>
          <p:cNvPr id="6" name="Group 5">
            <a:extLst>
              <a:ext uri="{FF2B5EF4-FFF2-40B4-BE49-F238E27FC236}">
                <a16:creationId xmlns:a16="http://schemas.microsoft.com/office/drawing/2014/main" id="{CB2E266C-E730-A647-A30E-60F70B694728}"/>
              </a:ext>
            </a:extLst>
          </p:cNvPr>
          <p:cNvGrpSpPr/>
          <p:nvPr/>
        </p:nvGrpSpPr>
        <p:grpSpPr>
          <a:xfrm>
            <a:off x="2540184" y="2975030"/>
            <a:ext cx="1158799" cy="1323807"/>
            <a:chOff x="2365095" y="3432183"/>
            <a:chExt cx="1158799" cy="1323807"/>
          </a:xfrm>
        </p:grpSpPr>
        <p:pic>
          <p:nvPicPr>
            <p:cNvPr id="79" name="Picture 78">
              <a:extLst>
                <a:ext uri="{FF2B5EF4-FFF2-40B4-BE49-F238E27FC236}">
                  <a16:creationId xmlns:a16="http://schemas.microsoft.com/office/drawing/2014/main" id="{798BF1E4-1A37-C54E-8535-AC06D3124CB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55552" y="3432183"/>
              <a:ext cx="570675" cy="659228"/>
            </a:xfrm>
            <a:prstGeom prst="rect">
              <a:avLst/>
            </a:prstGeom>
          </p:spPr>
        </p:pic>
        <p:pic>
          <p:nvPicPr>
            <p:cNvPr id="82" name="Picture 10" descr="https://ih1.redbubble.net/image.361353434.1330/flat,800x800,075,f.jpg">
              <a:extLst>
                <a:ext uri="{FF2B5EF4-FFF2-40B4-BE49-F238E27FC236}">
                  <a16:creationId xmlns:a16="http://schemas.microsoft.com/office/drawing/2014/main" id="{A73AD314-0081-A64B-9795-E5B91910C9ED}"/>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365095" y="4354756"/>
              <a:ext cx="1158799" cy="401234"/>
            </a:xfrm>
            <a:prstGeom prst="rect">
              <a:avLst/>
            </a:prstGeom>
            <a:noFill/>
            <a:extLst>
              <a:ext uri="{909E8E84-426E-40DD-AFC4-6F175D3DCCD1}">
                <a14:hiddenFill xmlns:a14="http://schemas.microsoft.com/office/drawing/2010/main">
                  <a:solidFill>
                    <a:srgbClr val="FFFFFF"/>
                  </a:solidFill>
                </a14:hiddenFill>
              </a:ext>
            </a:extLst>
          </p:spPr>
        </p:pic>
        <p:sp>
          <p:nvSpPr>
            <p:cNvPr id="85" name="TextBox 84">
              <a:extLst>
                <a:ext uri="{FF2B5EF4-FFF2-40B4-BE49-F238E27FC236}">
                  <a16:creationId xmlns:a16="http://schemas.microsoft.com/office/drawing/2014/main" id="{9AD86C31-093C-5B43-9E5F-078F98C18134}"/>
                </a:ext>
              </a:extLst>
            </p:cNvPr>
            <p:cNvSpPr txBox="1"/>
            <p:nvPr/>
          </p:nvSpPr>
          <p:spPr>
            <a:xfrm>
              <a:off x="2451670" y="3894286"/>
              <a:ext cx="966883" cy="538833"/>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lang="en-US" sz="1800" dirty="0">
                  <a:solidFill>
                    <a:srgbClr val="0078D7"/>
                  </a:solidFill>
                  <a:latin typeface="Segoe UI Semibold" panose="020B0702040204020203" pitchFamily="34" charset="0"/>
                  <a:cs typeface="Segoe UI Semibold" panose="020B0702040204020203" pitchFamily="34" charset="0"/>
                </a:rPr>
                <a:t>…</a:t>
              </a:r>
              <a:endParaRPr kumimoji="0" lang="en-US" sz="18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grpSp>
      <p:sp>
        <p:nvSpPr>
          <p:cNvPr id="86" name="TextBox 85">
            <a:extLst>
              <a:ext uri="{FF2B5EF4-FFF2-40B4-BE49-F238E27FC236}">
                <a16:creationId xmlns:a16="http://schemas.microsoft.com/office/drawing/2014/main" id="{4C865F4A-240A-CB44-9831-2BE07351C4B7}"/>
              </a:ext>
            </a:extLst>
          </p:cNvPr>
          <p:cNvSpPr txBox="1"/>
          <p:nvPr/>
        </p:nvSpPr>
        <p:spPr>
          <a:xfrm>
            <a:off x="2338197" y="5189395"/>
            <a:ext cx="1544005" cy="430887"/>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r>
              <a:rPr lang="en-US" dirty="0"/>
              <a:t>Build model </a:t>
            </a:r>
            <a:br>
              <a:rPr lang="en-US" dirty="0"/>
            </a:br>
            <a:r>
              <a:rPr lang="en-US" dirty="0"/>
              <a:t>(your favorite IDE)</a:t>
            </a:r>
          </a:p>
        </p:txBody>
      </p:sp>
      <p:sp>
        <p:nvSpPr>
          <p:cNvPr id="89" name="TextBox 88">
            <a:extLst>
              <a:ext uri="{FF2B5EF4-FFF2-40B4-BE49-F238E27FC236}">
                <a16:creationId xmlns:a16="http://schemas.microsoft.com/office/drawing/2014/main" id="{2D472361-175F-1B47-8239-C02AA7E2D509}"/>
              </a:ext>
            </a:extLst>
          </p:cNvPr>
          <p:cNvSpPr txBox="1"/>
          <p:nvPr/>
        </p:nvSpPr>
        <p:spPr>
          <a:xfrm>
            <a:off x="10240726" y="5189395"/>
            <a:ext cx="1115562" cy="430887"/>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r>
              <a:rPr lang="en-US" dirty="0"/>
              <a:t>Deploy Service</a:t>
            </a:r>
          </a:p>
          <a:p>
            <a:r>
              <a:rPr lang="en-US" dirty="0"/>
              <a:t>Monitor Model</a:t>
            </a:r>
          </a:p>
        </p:txBody>
      </p:sp>
      <p:sp>
        <p:nvSpPr>
          <p:cNvPr id="90" name="Rectangle 41">
            <a:extLst>
              <a:ext uri="{FF2B5EF4-FFF2-40B4-BE49-F238E27FC236}">
                <a16:creationId xmlns:a16="http://schemas.microsoft.com/office/drawing/2014/main" id="{5053CCA1-0AFE-0246-8FA9-0E40E00A87A9}"/>
              </a:ext>
            </a:extLst>
          </p:cNvPr>
          <p:cNvSpPr>
            <a:spLocks noChangeArrowheads="1"/>
          </p:cNvSpPr>
          <p:nvPr/>
        </p:nvSpPr>
        <p:spPr bwMode="auto">
          <a:xfrm>
            <a:off x="544964" y="1791789"/>
            <a:ext cx="95036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21946" eaLnBrk="0" fontAlgn="base" hangingPunct="0">
              <a:spcBef>
                <a:spcPct val="0"/>
              </a:spcBef>
              <a:spcAft>
                <a:spcPct val="0"/>
              </a:spcAft>
            </a:pPr>
            <a:r>
              <a:rPr lang="en-US" altLang="en-US" sz="2000" b="1" kern="0" dirty="0">
                <a:solidFill>
                  <a:schemeClr val="accent6">
                    <a:lumMod val="50000"/>
                  </a:schemeClr>
                </a:solidFill>
                <a:latin typeface="Segoe UI Semibold" panose="020B0702040204020203" pitchFamily="34" charset="0"/>
              </a:rPr>
              <a:t>Prepare</a:t>
            </a:r>
          </a:p>
        </p:txBody>
      </p:sp>
      <p:cxnSp>
        <p:nvCxnSpPr>
          <p:cNvPr id="91" name="Straight Connector 90">
            <a:extLst>
              <a:ext uri="{FF2B5EF4-FFF2-40B4-BE49-F238E27FC236}">
                <a16:creationId xmlns:a16="http://schemas.microsoft.com/office/drawing/2014/main" id="{0CB05A1D-CFE8-CF46-A024-8070001B6371}"/>
              </a:ext>
            </a:extLst>
          </p:cNvPr>
          <p:cNvCxnSpPr>
            <a:cxnSpLocks/>
          </p:cNvCxnSpPr>
          <p:nvPr/>
        </p:nvCxnSpPr>
        <p:spPr>
          <a:xfrm flipV="1">
            <a:off x="1889312" y="1834779"/>
            <a:ext cx="2225" cy="1477807"/>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8061979-F837-7A41-A61F-DDB573F0363F}"/>
              </a:ext>
            </a:extLst>
          </p:cNvPr>
          <p:cNvCxnSpPr>
            <a:cxnSpLocks/>
          </p:cNvCxnSpPr>
          <p:nvPr/>
        </p:nvCxnSpPr>
        <p:spPr>
          <a:xfrm flipV="1">
            <a:off x="7076761" y="1834776"/>
            <a:ext cx="0" cy="1273279"/>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55F4D9B-55CB-1947-B988-2A83C667EEB0}"/>
              </a:ext>
            </a:extLst>
          </p:cNvPr>
          <p:cNvCxnSpPr>
            <a:cxnSpLocks/>
          </p:cNvCxnSpPr>
          <p:nvPr/>
        </p:nvCxnSpPr>
        <p:spPr>
          <a:xfrm flipV="1">
            <a:off x="7076761" y="4223894"/>
            <a:ext cx="0" cy="771771"/>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5" name="Rectangle 41">
            <a:extLst>
              <a:ext uri="{FF2B5EF4-FFF2-40B4-BE49-F238E27FC236}">
                <a16:creationId xmlns:a16="http://schemas.microsoft.com/office/drawing/2014/main" id="{B44DF2BC-FFCE-BC42-B260-BB3FFB5592E4}"/>
              </a:ext>
            </a:extLst>
          </p:cNvPr>
          <p:cNvSpPr>
            <a:spLocks noChangeArrowheads="1"/>
          </p:cNvSpPr>
          <p:nvPr/>
        </p:nvSpPr>
        <p:spPr bwMode="auto">
          <a:xfrm>
            <a:off x="1891537" y="1861333"/>
            <a:ext cx="5185224"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21946" eaLnBrk="0" fontAlgn="base" hangingPunct="0">
              <a:spcBef>
                <a:spcPct val="0"/>
              </a:spcBef>
              <a:spcAft>
                <a:spcPct val="0"/>
              </a:spcAft>
            </a:pPr>
            <a:r>
              <a:rPr lang="en-US" altLang="en-US" sz="2000" b="1" kern="0" dirty="0">
                <a:solidFill>
                  <a:schemeClr val="accent6">
                    <a:lumMod val="50000"/>
                  </a:schemeClr>
                </a:solidFill>
                <a:latin typeface="Segoe UI Semibold" panose="020B0702040204020203" pitchFamily="34" charset="0"/>
              </a:rPr>
              <a:t>Experiment</a:t>
            </a:r>
          </a:p>
        </p:txBody>
      </p:sp>
      <p:sp>
        <p:nvSpPr>
          <p:cNvPr id="96" name="Rectangle 41">
            <a:extLst>
              <a:ext uri="{FF2B5EF4-FFF2-40B4-BE49-F238E27FC236}">
                <a16:creationId xmlns:a16="http://schemas.microsoft.com/office/drawing/2014/main" id="{C86DDABC-B80E-BF40-8A02-4A7F4D53B606}"/>
              </a:ext>
            </a:extLst>
          </p:cNvPr>
          <p:cNvSpPr>
            <a:spLocks noChangeArrowheads="1"/>
          </p:cNvSpPr>
          <p:nvPr/>
        </p:nvSpPr>
        <p:spPr bwMode="auto">
          <a:xfrm>
            <a:off x="7076761" y="1854041"/>
            <a:ext cx="4517924"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21946" eaLnBrk="0" fontAlgn="base" hangingPunct="0">
              <a:spcBef>
                <a:spcPct val="0"/>
              </a:spcBef>
              <a:spcAft>
                <a:spcPct val="0"/>
              </a:spcAft>
            </a:pPr>
            <a:r>
              <a:rPr lang="en-US" altLang="en-US" sz="2000" b="1" kern="0" dirty="0">
                <a:solidFill>
                  <a:schemeClr val="accent6">
                    <a:lumMod val="50000"/>
                  </a:schemeClr>
                </a:solidFill>
                <a:latin typeface="Segoe UI Semibold" panose="020B0702040204020203" pitchFamily="34" charset="0"/>
              </a:rPr>
              <a:t>Deploy</a:t>
            </a:r>
          </a:p>
        </p:txBody>
      </p:sp>
      <p:grpSp>
        <p:nvGrpSpPr>
          <p:cNvPr id="16" name="Group 15">
            <a:extLst>
              <a:ext uri="{FF2B5EF4-FFF2-40B4-BE49-F238E27FC236}">
                <a16:creationId xmlns:a16="http://schemas.microsoft.com/office/drawing/2014/main" id="{AA17D1B5-6B93-674C-B3F9-BE324F491D60}"/>
              </a:ext>
            </a:extLst>
          </p:cNvPr>
          <p:cNvGrpSpPr/>
          <p:nvPr/>
        </p:nvGrpSpPr>
        <p:grpSpPr>
          <a:xfrm>
            <a:off x="652016" y="2862578"/>
            <a:ext cx="731519" cy="1548710"/>
            <a:chOff x="786487" y="2167872"/>
            <a:chExt cx="731519" cy="1548710"/>
          </a:xfrm>
        </p:grpSpPr>
        <p:pic>
          <p:nvPicPr>
            <p:cNvPr id="42" name="Picture 41">
              <a:extLst>
                <a:ext uri="{FF2B5EF4-FFF2-40B4-BE49-F238E27FC236}">
                  <a16:creationId xmlns:a16="http://schemas.microsoft.com/office/drawing/2014/main" id="{246A229B-3948-4541-AE6A-2E5C758B3521}"/>
                </a:ext>
              </a:extLst>
            </p:cNvPr>
            <p:cNvPicPr>
              <a:picLocks noChangeAspect="1"/>
            </p:cNvPicPr>
            <p:nvPr/>
          </p:nvPicPr>
          <p:blipFill>
            <a:blip r:embed="rId4"/>
            <a:stretch>
              <a:fillRect/>
            </a:stretch>
          </p:blipFill>
          <p:spPr>
            <a:xfrm>
              <a:off x="786487" y="2167872"/>
              <a:ext cx="731519" cy="731519"/>
            </a:xfrm>
            <a:prstGeom prst="rect">
              <a:avLst/>
            </a:prstGeom>
          </p:spPr>
        </p:pic>
        <p:grpSp>
          <p:nvGrpSpPr>
            <p:cNvPr id="97" name="Group 96">
              <a:extLst>
                <a:ext uri="{FF2B5EF4-FFF2-40B4-BE49-F238E27FC236}">
                  <a16:creationId xmlns:a16="http://schemas.microsoft.com/office/drawing/2014/main" id="{B550B3CB-0BE0-9A49-8C8B-42BC45AA7E4C}"/>
                </a:ext>
              </a:extLst>
            </p:cNvPr>
            <p:cNvGrpSpPr/>
            <p:nvPr/>
          </p:nvGrpSpPr>
          <p:grpSpPr>
            <a:xfrm>
              <a:off x="874823" y="3099963"/>
              <a:ext cx="554846" cy="616619"/>
              <a:chOff x="2924028" y="5536385"/>
              <a:chExt cx="554846" cy="616619"/>
            </a:xfrm>
          </p:grpSpPr>
          <p:sp>
            <p:nvSpPr>
              <p:cNvPr id="98" name="Freeform: Shape 88">
                <a:extLst>
                  <a:ext uri="{FF2B5EF4-FFF2-40B4-BE49-F238E27FC236}">
                    <a16:creationId xmlns:a16="http://schemas.microsoft.com/office/drawing/2014/main" id="{13FE622A-3F1B-7245-A43E-D871E9FBDBBF}"/>
                  </a:ext>
                </a:extLst>
              </p:cNvPr>
              <p:cNvSpPr/>
              <p:nvPr/>
            </p:nvSpPr>
            <p:spPr>
              <a:xfrm>
                <a:off x="2924955" y="5536385"/>
                <a:ext cx="553919" cy="312541"/>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solidFill>
                <a:schemeClr val="accent1"/>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latin typeface="Segoe UI"/>
                  <a:ea typeface="+mn-ea"/>
                  <a:cs typeface="+mn-cs"/>
                </a:endParaRPr>
              </a:p>
            </p:txBody>
          </p:sp>
          <p:sp>
            <p:nvSpPr>
              <p:cNvPr id="99" name="Freeform: Shape 89">
                <a:extLst>
                  <a:ext uri="{FF2B5EF4-FFF2-40B4-BE49-F238E27FC236}">
                    <a16:creationId xmlns:a16="http://schemas.microsoft.com/office/drawing/2014/main" id="{5E9E21C1-1C06-514F-9019-9C25EA31A4A0}"/>
                  </a:ext>
                </a:extLst>
              </p:cNvPr>
              <p:cNvSpPr/>
              <p:nvPr/>
            </p:nvSpPr>
            <p:spPr>
              <a:xfrm>
                <a:off x="2924336" y="5843249"/>
                <a:ext cx="553919" cy="210423"/>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solidFill>
                <a:schemeClr val="accent1"/>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latin typeface="Segoe UI"/>
                  <a:ea typeface="+mn-ea"/>
                  <a:cs typeface="+mn-cs"/>
                </a:endParaRPr>
              </a:p>
            </p:txBody>
          </p:sp>
          <p:sp>
            <p:nvSpPr>
              <p:cNvPr id="100" name="Freeform: Shape 90">
                <a:extLst>
                  <a:ext uri="{FF2B5EF4-FFF2-40B4-BE49-F238E27FC236}">
                    <a16:creationId xmlns:a16="http://schemas.microsoft.com/office/drawing/2014/main" id="{C4B28782-5371-6C4C-ADD0-C556A7EA4CE2}"/>
                  </a:ext>
                </a:extLst>
              </p:cNvPr>
              <p:cNvSpPr/>
              <p:nvPr/>
            </p:nvSpPr>
            <p:spPr>
              <a:xfrm>
                <a:off x="3199749" y="5896164"/>
                <a:ext cx="278506" cy="256840"/>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solidFill>
                <a:srgbClr val="0070C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latin typeface="Segoe UI"/>
                  <a:ea typeface="+mn-ea"/>
                  <a:cs typeface="+mn-cs"/>
                </a:endParaRPr>
              </a:p>
            </p:txBody>
          </p:sp>
          <p:sp>
            <p:nvSpPr>
              <p:cNvPr id="101" name="Freeform: Shape 91">
                <a:extLst>
                  <a:ext uri="{FF2B5EF4-FFF2-40B4-BE49-F238E27FC236}">
                    <a16:creationId xmlns:a16="http://schemas.microsoft.com/office/drawing/2014/main" id="{440B9C7A-ABDF-9441-AA4B-0A50A6155118}"/>
                  </a:ext>
                </a:extLst>
              </p:cNvPr>
              <p:cNvSpPr/>
              <p:nvPr/>
            </p:nvSpPr>
            <p:spPr>
              <a:xfrm>
                <a:off x="3199131" y="5691930"/>
                <a:ext cx="278506" cy="256840"/>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solidFill>
                <a:srgbClr val="0070C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dirty="0">
                  <a:ln>
                    <a:noFill/>
                  </a:ln>
                  <a:solidFill>
                    <a:srgbClr val="505050"/>
                  </a:solidFill>
                  <a:effectLst/>
                  <a:uLnTx/>
                  <a:uFillTx/>
                  <a:latin typeface="Segoe UI"/>
                  <a:ea typeface="+mn-ea"/>
                  <a:cs typeface="+mn-cs"/>
                </a:endParaRPr>
              </a:p>
            </p:txBody>
          </p:sp>
          <p:sp>
            <p:nvSpPr>
              <p:cNvPr id="102" name="Freeform: Shape 94">
                <a:extLst>
                  <a:ext uri="{FF2B5EF4-FFF2-40B4-BE49-F238E27FC236}">
                    <a16:creationId xmlns:a16="http://schemas.microsoft.com/office/drawing/2014/main" id="{E28F0440-958E-FD40-9990-C7C183CDE3F4}"/>
                  </a:ext>
                </a:extLst>
              </p:cNvPr>
              <p:cNvSpPr/>
              <p:nvPr/>
            </p:nvSpPr>
            <p:spPr>
              <a:xfrm>
                <a:off x="2924028" y="5896164"/>
                <a:ext cx="278506" cy="256840"/>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solidFill>
                <a:srgbClr val="005A9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latin typeface="Segoe UI"/>
                  <a:ea typeface="+mn-ea"/>
                  <a:cs typeface="+mn-cs"/>
                </a:endParaRPr>
              </a:p>
            </p:txBody>
          </p:sp>
          <p:sp>
            <p:nvSpPr>
              <p:cNvPr id="103" name="Freeform: Shape 98">
                <a:extLst>
                  <a:ext uri="{FF2B5EF4-FFF2-40B4-BE49-F238E27FC236}">
                    <a16:creationId xmlns:a16="http://schemas.microsoft.com/office/drawing/2014/main" id="{9DE6B3F7-B63C-3B4B-B5D2-C318341906A8}"/>
                  </a:ext>
                </a:extLst>
              </p:cNvPr>
              <p:cNvSpPr/>
              <p:nvPr/>
            </p:nvSpPr>
            <p:spPr>
              <a:xfrm>
                <a:off x="2924028" y="5692240"/>
                <a:ext cx="278506" cy="256840"/>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solidFill>
                <a:srgbClr val="005A9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104" name="L-Shape 103">
            <a:extLst>
              <a:ext uri="{FF2B5EF4-FFF2-40B4-BE49-F238E27FC236}">
                <a16:creationId xmlns:a16="http://schemas.microsoft.com/office/drawing/2014/main" id="{7E14E7A5-3203-D642-A915-97AC75CBBA65}"/>
              </a:ext>
            </a:extLst>
          </p:cNvPr>
          <p:cNvSpPr/>
          <p:nvPr/>
        </p:nvSpPr>
        <p:spPr bwMode="auto">
          <a:xfrm rot="13500000">
            <a:off x="4184342" y="3558047"/>
            <a:ext cx="176425" cy="157772"/>
          </a:xfrm>
          <a:prstGeom prst="corner">
            <a:avLst>
              <a:gd name="adj1" fmla="val 10308"/>
              <a:gd name="adj2" fmla="val 9545"/>
            </a:avLst>
          </a:prstGeom>
          <a:solidFill>
            <a:schemeClr val="tx1">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5" name="L-Shape 104">
            <a:extLst>
              <a:ext uri="{FF2B5EF4-FFF2-40B4-BE49-F238E27FC236}">
                <a16:creationId xmlns:a16="http://schemas.microsoft.com/office/drawing/2014/main" id="{2727A602-788E-324C-B8DD-87810F3F9B80}"/>
              </a:ext>
            </a:extLst>
          </p:cNvPr>
          <p:cNvSpPr/>
          <p:nvPr/>
        </p:nvSpPr>
        <p:spPr bwMode="auto">
          <a:xfrm rot="13500000">
            <a:off x="1801100" y="3558047"/>
            <a:ext cx="176425" cy="157772"/>
          </a:xfrm>
          <a:prstGeom prst="corner">
            <a:avLst>
              <a:gd name="adj1" fmla="val 10308"/>
              <a:gd name="adj2" fmla="val 9545"/>
            </a:avLst>
          </a:prstGeom>
          <a:solidFill>
            <a:schemeClr val="tx1">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07" name="Straight Connector 106">
            <a:extLst>
              <a:ext uri="{FF2B5EF4-FFF2-40B4-BE49-F238E27FC236}">
                <a16:creationId xmlns:a16="http://schemas.microsoft.com/office/drawing/2014/main" id="{D7CB6549-C183-D64D-8C74-E6F95C7E1134}"/>
              </a:ext>
            </a:extLst>
          </p:cNvPr>
          <p:cNvCxnSpPr>
            <a:cxnSpLocks/>
          </p:cNvCxnSpPr>
          <p:nvPr/>
        </p:nvCxnSpPr>
        <p:spPr>
          <a:xfrm flipV="1">
            <a:off x="1891590" y="4002693"/>
            <a:ext cx="0" cy="992972"/>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8" name="L-Shape 107">
            <a:extLst>
              <a:ext uri="{FF2B5EF4-FFF2-40B4-BE49-F238E27FC236}">
                <a16:creationId xmlns:a16="http://schemas.microsoft.com/office/drawing/2014/main" id="{E573AFA2-AAC4-9B40-9454-FFBCB67C7C40}"/>
              </a:ext>
            </a:extLst>
          </p:cNvPr>
          <p:cNvSpPr/>
          <p:nvPr/>
        </p:nvSpPr>
        <p:spPr bwMode="auto">
          <a:xfrm rot="13500000">
            <a:off x="5934506" y="3558047"/>
            <a:ext cx="176425" cy="157772"/>
          </a:xfrm>
          <a:prstGeom prst="corner">
            <a:avLst>
              <a:gd name="adj1" fmla="val 10308"/>
              <a:gd name="adj2" fmla="val 9545"/>
            </a:avLst>
          </a:prstGeom>
          <a:solidFill>
            <a:schemeClr val="tx1">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9" name="L-Shape 108">
            <a:extLst>
              <a:ext uri="{FF2B5EF4-FFF2-40B4-BE49-F238E27FC236}">
                <a16:creationId xmlns:a16="http://schemas.microsoft.com/office/drawing/2014/main" id="{F5078E41-B34A-8940-9D53-D1B76FE4E29B}"/>
              </a:ext>
            </a:extLst>
          </p:cNvPr>
          <p:cNvSpPr/>
          <p:nvPr/>
        </p:nvSpPr>
        <p:spPr bwMode="auto">
          <a:xfrm rot="13500000">
            <a:off x="7921841" y="3558047"/>
            <a:ext cx="176425" cy="157772"/>
          </a:xfrm>
          <a:prstGeom prst="corner">
            <a:avLst>
              <a:gd name="adj1" fmla="val 10308"/>
              <a:gd name="adj2" fmla="val 9545"/>
            </a:avLst>
          </a:prstGeom>
          <a:solidFill>
            <a:schemeClr val="tx1">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1" name="L-Shape 110">
            <a:extLst>
              <a:ext uri="{FF2B5EF4-FFF2-40B4-BE49-F238E27FC236}">
                <a16:creationId xmlns:a16="http://schemas.microsoft.com/office/drawing/2014/main" id="{4AD16CC9-D1AE-F04F-BC39-E74B947AB765}"/>
              </a:ext>
            </a:extLst>
          </p:cNvPr>
          <p:cNvSpPr/>
          <p:nvPr/>
        </p:nvSpPr>
        <p:spPr bwMode="auto">
          <a:xfrm rot="13500000">
            <a:off x="9796200" y="3558047"/>
            <a:ext cx="176425" cy="157772"/>
          </a:xfrm>
          <a:prstGeom prst="corner">
            <a:avLst>
              <a:gd name="adj1" fmla="val 10308"/>
              <a:gd name="adj2" fmla="val 9545"/>
            </a:avLst>
          </a:prstGeom>
          <a:solidFill>
            <a:schemeClr val="tx1">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 name="Group 1">
            <a:extLst>
              <a:ext uri="{FF2B5EF4-FFF2-40B4-BE49-F238E27FC236}">
                <a16:creationId xmlns:a16="http://schemas.microsoft.com/office/drawing/2014/main" id="{F7F12026-624F-684E-AC8A-A802C4A3D791}"/>
              </a:ext>
            </a:extLst>
          </p:cNvPr>
          <p:cNvGrpSpPr/>
          <p:nvPr/>
        </p:nvGrpSpPr>
        <p:grpSpPr>
          <a:xfrm>
            <a:off x="4820855" y="2513785"/>
            <a:ext cx="763539" cy="2190774"/>
            <a:chOff x="4955326" y="1796609"/>
            <a:chExt cx="763539" cy="2190774"/>
          </a:xfrm>
        </p:grpSpPr>
        <p:cxnSp>
          <p:nvCxnSpPr>
            <p:cNvPr id="3" name="Straight Arrow Connector 2">
              <a:extLst>
                <a:ext uri="{FF2B5EF4-FFF2-40B4-BE49-F238E27FC236}">
                  <a16:creationId xmlns:a16="http://schemas.microsoft.com/office/drawing/2014/main" id="{0FC0168D-6B02-9E41-8253-9997F1A48B6F}"/>
                </a:ext>
              </a:extLst>
            </p:cNvPr>
            <p:cNvCxnSpPr>
              <a:cxnSpLocks/>
            </p:cNvCxnSpPr>
            <p:nvPr/>
          </p:nvCxnSpPr>
          <p:spPr>
            <a:xfrm>
              <a:off x="5337096" y="2714118"/>
              <a:ext cx="0" cy="488671"/>
            </a:xfrm>
            <a:prstGeom prst="straightConnector1">
              <a:avLst/>
            </a:prstGeom>
            <a:ln w="41275">
              <a:solidFill>
                <a:schemeClr val="accent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55D0E9C8-1542-C84C-AF54-0580738EEA07}"/>
                </a:ext>
              </a:extLst>
            </p:cNvPr>
            <p:cNvPicPr>
              <a:picLocks noChangeAspect="1"/>
            </p:cNvPicPr>
            <p:nvPr/>
          </p:nvPicPr>
          <p:blipFill>
            <a:blip r:embed="rId5" cstate="email">
              <a:extLst>
                <a:ext uri="{BEBA8EAE-BF5A-486C-A8C5-ECC9F3942E4B}">
                  <a14:imgProps xmlns:a14="http://schemas.microsoft.com/office/drawing/2010/main">
                    <a14:imgLayer r:embed="rId6">
                      <a14:imgEffect>
                        <a14:backgroundRemoval t="625" b="96875" l="5422" r="89157">
                          <a14:foregroundMark x1="7831" y1="33750" x2="7831" y2="33750"/>
                          <a14:foregroundMark x1="5422" y1="69375" x2="5422" y2="69375"/>
                          <a14:foregroundMark x1="47590" y1="96875" x2="47590" y2="96875"/>
                          <a14:foregroundMark x1="50000" y1="50625" x2="50000" y2="50625"/>
                          <a14:foregroundMark x1="49398" y1="4375" x2="49398" y2="4375"/>
                          <a14:foregroundMark x1="89759" y1="31875" x2="89759" y2="31875"/>
                          <a14:foregroundMark x1="89759" y1="67500" x2="89759" y2="67500"/>
                          <a14:foregroundMark x1="48193" y1="625" x2="48193" y2="625"/>
                          <a14:backgroundMark x1="9639" y1="10000" x2="9639" y2="10000"/>
                          <a14:backgroundMark x1="15060" y1="10625" x2="15060" y2="10625"/>
                        </a14:backgroundRemoval>
                      </a14:imgEffect>
                    </a14:imgLayer>
                  </a14:imgProps>
                </a:ext>
                <a:ext uri="{28A0092B-C50C-407E-A947-70E740481C1C}">
                  <a14:useLocalDpi xmlns:a14="http://schemas.microsoft.com/office/drawing/2010/main"/>
                </a:ext>
              </a:extLst>
            </a:blip>
            <a:stretch>
              <a:fillRect/>
            </a:stretch>
          </p:blipFill>
          <p:spPr>
            <a:xfrm>
              <a:off x="4955326" y="1796609"/>
              <a:ext cx="763539" cy="735941"/>
            </a:xfrm>
            <a:prstGeom prst="rect">
              <a:avLst/>
            </a:prstGeom>
          </p:spPr>
        </p:pic>
        <p:pic>
          <p:nvPicPr>
            <p:cNvPr id="41" name="Picture 40">
              <a:extLst>
                <a:ext uri="{FF2B5EF4-FFF2-40B4-BE49-F238E27FC236}">
                  <a16:creationId xmlns:a16="http://schemas.microsoft.com/office/drawing/2014/main" id="{6E67CA27-C81C-904B-B13A-091B2E64B323}"/>
                </a:ext>
              </a:extLst>
            </p:cNvPr>
            <p:cNvPicPr>
              <a:picLocks noChangeAspect="1"/>
            </p:cNvPicPr>
            <p:nvPr/>
          </p:nvPicPr>
          <p:blipFill>
            <a:blip r:embed="rId7" cstate="email">
              <a:extLst>
                <a:ext uri="{BEBA8EAE-BF5A-486C-A8C5-ECC9F3942E4B}">
                  <a14:imgProps xmlns:a14="http://schemas.microsoft.com/office/drawing/2010/main">
                    <a14:imgLayer r:embed="rId8">
                      <a14:imgEffect>
                        <a14:backgroundRemoval t="1875" b="98750" l="3125" r="97500">
                          <a14:foregroundMark x1="21250" y1="6250" x2="21250" y2="6250"/>
                          <a14:foregroundMark x1="20625" y1="1875" x2="20625" y2="1875"/>
                          <a14:foregroundMark x1="41875" y1="3750" x2="41875" y2="3750"/>
                          <a14:foregroundMark x1="59375" y1="2500" x2="59375" y2="2500"/>
                          <a14:foregroundMark x1="77500" y1="3125" x2="77500" y2="3125"/>
                          <a14:foregroundMark x1="89375" y1="21250" x2="89375" y2="21250"/>
                          <a14:foregroundMark x1="94375" y1="23750" x2="94375" y2="23750"/>
                          <a14:foregroundMark x1="97500" y1="23125" x2="97500" y2="23125"/>
                          <a14:foregroundMark x1="3125" y1="23750" x2="3125" y2="23750"/>
                          <a14:foregroundMark x1="4375" y1="42500" x2="4375" y2="42500"/>
                          <a14:foregroundMark x1="5000" y1="60625" x2="5000" y2="60625"/>
                          <a14:foregroundMark x1="5000" y1="80000" x2="5000" y2="80000"/>
                          <a14:foregroundMark x1="21250" y1="93750" x2="21250" y2="93750"/>
                          <a14:foregroundMark x1="21250" y1="98750" x2="21250" y2="98750"/>
                          <a14:foregroundMark x1="40625" y1="93125" x2="40625" y2="93125"/>
                          <a14:foregroundMark x1="58125" y1="93750" x2="58125" y2="93750"/>
                          <a14:foregroundMark x1="79375" y1="93750" x2="79375" y2="93750"/>
                          <a14:foregroundMark x1="91250" y1="79375" x2="91250" y2="79375"/>
                          <a14:foregroundMark x1="93125" y1="59375" x2="93125" y2="59375"/>
                          <a14:foregroundMark x1="92500" y1="41250" x2="92500" y2="41250"/>
                        </a14:backgroundRemoval>
                      </a14:imgEffect>
                    </a14:imgLayer>
                  </a14:imgProps>
                </a:ext>
                <a:ext uri="{28A0092B-C50C-407E-A947-70E740481C1C}">
                  <a14:useLocalDpi xmlns:a14="http://schemas.microsoft.com/office/drawing/2010/main"/>
                </a:ext>
              </a:extLst>
            </a:blip>
            <a:stretch>
              <a:fillRect/>
            </a:stretch>
          </p:blipFill>
          <p:spPr>
            <a:xfrm>
              <a:off x="5035582" y="3384357"/>
              <a:ext cx="603026" cy="603026"/>
            </a:xfrm>
            <a:prstGeom prst="rect">
              <a:avLst/>
            </a:prstGeom>
          </p:spPr>
        </p:pic>
      </p:grpSp>
      <p:pic>
        <p:nvPicPr>
          <p:cNvPr id="43" name="Picture 42">
            <a:extLst>
              <a:ext uri="{FF2B5EF4-FFF2-40B4-BE49-F238E27FC236}">
                <a16:creationId xmlns:a16="http://schemas.microsoft.com/office/drawing/2014/main" id="{BF99681B-AD27-D44E-BCDC-11F34564B661}"/>
              </a:ext>
            </a:extLst>
          </p:cNvPr>
          <p:cNvPicPr>
            <a:picLocks noChangeAspect="1"/>
          </p:cNvPicPr>
          <p:nvPr/>
        </p:nvPicPr>
        <p:blipFill>
          <a:blip r:embed="rId9" cstate="email">
            <a:extLst>
              <a:ext uri="{BEBA8EAE-BF5A-486C-A8C5-ECC9F3942E4B}">
                <a14:imgProps xmlns:a14="http://schemas.microsoft.com/office/drawing/2010/main">
                  <a14:imgLayer r:embed="rId10">
                    <a14:imgEffect>
                      <a14:backgroundRemoval t="6250" b="93750" l="3049" r="90854">
                        <a14:foregroundMark x1="12195" y1="44375" x2="12195" y2="44375"/>
                        <a14:foregroundMark x1="85976" y1="60000" x2="85976" y2="60000"/>
                        <a14:foregroundMark x1="91463" y1="57500" x2="91463" y2="57500"/>
                        <a14:foregroundMark x1="53659" y1="93750" x2="53659" y2="93750"/>
                        <a14:foregroundMark x1="38415" y1="9375" x2="38415" y2="9375"/>
                        <a14:foregroundMark x1="39634" y1="6250" x2="39634" y2="6250"/>
                        <a14:backgroundMark x1="1829" y1="43125" x2="1829" y2="43125"/>
                        <a14:backgroundMark x1="1829" y1="42500" x2="1829" y2="42500"/>
                        <a14:backgroundMark x1="1829" y1="41875" x2="1829" y2="41875"/>
                      </a14:backgroundRemoval>
                    </a14:imgEffect>
                  </a14:imgLayer>
                </a14:imgProps>
              </a:ext>
              <a:ext uri="{28A0092B-C50C-407E-A947-70E740481C1C}">
                <a14:useLocalDpi xmlns:a14="http://schemas.microsoft.com/office/drawing/2010/main"/>
              </a:ext>
            </a:extLst>
          </a:blip>
          <a:stretch>
            <a:fillRect/>
          </a:stretch>
        </p:blipFill>
        <p:spPr>
          <a:xfrm>
            <a:off x="6695120" y="3260085"/>
            <a:ext cx="755741" cy="737308"/>
          </a:xfrm>
          <a:prstGeom prst="rect">
            <a:avLst/>
          </a:prstGeom>
        </p:spPr>
      </p:pic>
      <p:pic>
        <p:nvPicPr>
          <p:cNvPr id="44" name="Picture 43">
            <a:extLst>
              <a:ext uri="{FF2B5EF4-FFF2-40B4-BE49-F238E27FC236}">
                <a16:creationId xmlns:a16="http://schemas.microsoft.com/office/drawing/2014/main" id="{A96EFDF8-331C-7A43-9282-D8C8A8F85587}"/>
              </a:ext>
            </a:extLst>
          </p:cNvPr>
          <p:cNvPicPr>
            <a:picLocks noChangeAspect="1"/>
          </p:cNvPicPr>
          <p:nvPr/>
        </p:nvPicPr>
        <p:blipFill>
          <a:blip r:embed="rId11" cstate="email">
            <a:extLst>
              <a:ext uri="{BEBA8EAE-BF5A-486C-A8C5-ECC9F3942E4B}">
                <a14:imgProps xmlns:a14="http://schemas.microsoft.com/office/drawing/2010/main">
                  <a14:imgLayer r:embed="rId12">
                    <a14:imgEffect>
                      <a14:backgroundRemoval t="9375" b="92500" l="6098" r="88415">
                        <a14:foregroundMark x1="31098" y1="11250" x2="31098" y2="11250"/>
                        <a14:foregroundMark x1="6707" y1="28750" x2="6707" y2="28750"/>
                        <a14:foregroundMark x1="29878" y1="9375" x2="29878" y2="9375"/>
                        <a14:foregroundMark x1="87805" y1="67500" x2="87805" y2="67500"/>
                        <a14:foregroundMark x1="30488" y1="92500" x2="30488" y2="92500"/>
                        <a14:foregroundMark x1="88415" y1="75000" x2="88415" y2="75000"/>
                      </a14:backgroundRemoval>
                    </a14:imgEffect>
                  </a14:imgLayer>
                </a14:imgProps>
              </a:ext>
              <a:ext uri="{28A0092B-C50C-407E-A947-70E740481C1C}">
                <a14:useLocalDpi xmlns:a14="http://schemas.microsoft.com/office/drawing/2010/main"/>
              </a:ext>
            </a:extLst>
          </a:blip>
          <a:stretch>
            <a:fillRect/>
          </a:stretch>
        </p:blipFill>
        <p:spPr>
          <a:xfrm>
            <a:off x="8621655" y="3268279"/>
            <a:ext cx="755741" cy="737308"/>
          </a:xfrm>
          <a:prstGeom prst="rect">
            <a:avLst/>
          </a:prstGeom>
        </p:spPr>
      </p:pic>
      <p:pic>
        <p:nvPicPr>
          <p:cNvPr id="45" name="Picture 44">
            <a:extLst>
              <a:ext uri="{FF2B5EF4-FFF2-40B4-BE49-F238E27FC236}">
                <a16:creationId xmlns:a16="http://schemas.microsoft.com/office/drawing/2014/main" id="{1C26F104-0664-1947-B359-14FC7E4C83B4}"/>
              </a:ext>
            </a:extLst>
          </p:cNvPr>
          <p:cNvPicPr>
            <a:picLocks noChangeAspect="1"/>
          </p:cNvPicPr>
          <p:nvPr/>
        </p:nvPicPr>
        <p:blipFill>
          <a:blip r:embed="rId13" cstate="email">
            <a:extLst>
              <a:ext uri="{BEBA8EAE-BF5A-486C-A8C5-ECC9F3942E4B}">
                <a14:imgProps xmlns:a14="http://schemas.microsoft.com/office/drawing/2010/main">
                  <a14:imgLayer r:embed="rId14">
                    <a14:imgEffect>
                      <a14:backgroundRemoval t="10000" b="97500" l="3750" r="96875">
                        <a14:foregroundMark x1="16875" y1="30000" x2="16875" y2="30000"/>
                        <a14:foregroundMark x1="8125" y1="34375" x2="8125" y2="34375"/>
                        <a14:foregroundMark x1="3750" y1="45625" x2="3750" y2="45625"/>
                        <a14:foregroundMark x1="65000" y1="71875" x2="65000" y2="71875"/>
                        <a14:foregroundMark x1="93125" y1="58125" x2="93125" y2="58125"/>
                        <a14:foregroundMark x1="94375" y1="45000" x2="94375" y2="45000"/>
                        <a14:foregroundMark x1="88125" y1="34375" x2="88125" y2="34375"/>
                        <a14:foregroundMark x1="96875" y1="53750" x2="96875" y2="53750"/>
                        <a14:foregroundMark x1="53125" y1="50000" x2="53125" y2="50000"/>
                        <a14:foregroundMark x1="41250" y1="51250" x2="41250" y2="51250"/>
                        <a14:foregroundMark x1="48125" y1="97500" x2="48125" y2="97500"/>
                        <a14:backgroundMark x1="21250" y1="40000" x2="21250" y2="40000"/>
                        <a14:backgroundMark x1="15000" y1="41875" x2="15000" y2="41875"/>
                        <a14:backgroundMark x1="15000" y1="41875" x2="15000" y2="41875"/>
                        <a14:backgroundMark x1="15000" y1="41875" x2="15000" y2="41875"/>
                        <a14:backgroundMark x1="15000" y1="41875" x2="15000" y2="41875"/>
                        <a14:backgroundMark x1="12500" y1="11250" x2="12500" y2="11250"/>
                        <a14:backgroundMark x1="12500" y1="11250" x2="12500" y2="11250"/>
                        <a14:backgroundMark x1="12500" y1="11250" x2="12500" y2="11250"/>
                        <a14:backgroundMark x1="12500" y1="11250" x2="12500" y2="11250"/>
                        <a14:backgroundMark x1="5000" y1="8750" x2="7500" y2="17500"/>
                        <a14:backgroundMark x1="71875" y1="2500" x2="91250" y2="8750"/>
                        <a14:backgroundMark x1="83750" y1="81250" x2="85000" y2="91875"/>
                        <a14:backgroundMark x1="15000" y1="81250" x2="16250" y2="88750"/>
                      </a14:backgroundRemoval>
                    </a14:imgEffect>
                  </a14:imgLayer>
                </a14:imgProps>
              </a:ext>
              <a:ext uri="{28A0092B-C50C-407E-A947-70E740481C1C}">
                <a14:useLocalDpi xmlns:a14="http://schemas.microsoft.com/office/drawing/2010/main"/>
              </a:ext>
            </a:extLst>
          </a:blip>
          <a:stretch>
            <a:fillRect/>
          </a:stretch>
        </p:blipFill>
        <p:spPr>
          <a:xfrm>
            <a:off x="10524134" y="3271415"/>
            <a:ext cx="737308" cy="737308"/>
          </a:xfrm>
          <a:prstGeom prst="rect">
            <a:avLst/>
          </a:prstGeom>
        </p:spPr>
      </p:pic>
      <p:sp>
        <p:nvSpPr>
          <p:cNvPr id="4" name="Title 3">
            <a:extLst>
              <a:ext uri="{FF2B5EF4-FFF2-40B4-BE49-F238E27FC236}">
                <a16:creationId xmlns:a16="http://schemas.microsoft.com/office/drawing/2014/main" id="{B89904F8-1F70-4F90-BCE7-2859A6DEF3FC}"/>
              </a:ext>
            </a:extLst>
          </p:cNvPr>
          <p:cNvSpPr>
            <a:spLocks noGrp="1"/>
          </p:cNvSpPr>
          <p:nvPr>
            <p:ph type="title"/>
          </p:nvPr>
        </p:nvSpPr>
        <p:spPr>
          <a:xfrm>
            <a:off x="499755" y="265458"/>
            <a:ext cx="10515600" cy="1325563"/>
          </a:xfrm>
        </p:spPr>
        <p:txBody>
          <a:bodyPr/>
          <a:lstStyle/>
          <a:p>
            <a:r>
              <a:rPr lang="en-US" dirty="0"/>
              <a:t>Three Steps in Building AI Models</a:t>
            </a:r>
          </a:p>
        </p:txBody>
      </p:sp>
    </p:spTree>
    <p:extLst>
      <p:ext uri="{BB962C8B-B14F-4D97-AF65-F5344CB8AC3E}">
        <p14:creationId xmlns:p14="http://schemas.microsoft.com/office/powerpoint/2010/main" val="3873718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owerShell">
            <a:extLst>
              <a:ext uri="{FF2B5EF4-FFF2-40B4-BE49-F238E27FC236}">
                <a16:creationId xmlns:a16="http://schemas.microsoft.com/office/drawing/2014/main" id="{AC56133F-BB90-43C1-B895-EEDCEDABB7F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721500" y="2336363"/>
            <a:ext cx="761048" cy="7610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195112" y="1675081"/>
            <a:ext cx="542076" cy="542076"/>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35320" y="3736846"/>
            <a:ext cx="780288" cy="780288"/>
          </a:xfrm>
          <a:prstGeom prst="rect">
            <a:avLst/>
          </a:prstGeom>
        </p:spPr>
      </p:pic>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338329" y="715979"/>
            <a:ext cx="812741" cy="812741"/>
          </a:xfrm>
          <a:prstGeom prst="rect">
            <a:avLst/>
          </a:prstGeom>
        </p:spPr>
      </p:pic>
      <p:cxnSp>
        <p:nvCxnSpPr>
          <p:cNvPr id="10" name="Straight Arrow Connector 9"/>
          <p:cNvCxnSpPr>
            <a:cxnSpLocks/>
            <a:stCxn id="3" idx="3"/>
            <a:endCxn id="3076" idx="1"/>
          </p:cNvCxnSpPr>
          <p:nvPr/>
        </p:nvCxnSpPr>
        <p:spPr>
          <a:xfrm>
            <a:off x="2737188" y="1946119"/>
            <a:ext cx="1284193" cy="5555"/>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95" y="2207853"/>
            <a:ext cx="1310552" cy="307777"/>
          </a:xfrm>
          <a:prstGeom prst="rect">
            <a:avLst/>
          </a:prstGeom>
          <a:noFill/>
        </p:spPr>
        <p:txBody>
          <a:bodyPr wrap="none" rtlCol="0">
            <a:spAutoFit/>
          </a:bodyPr>
          <a:lstStyle/>
          <a:p>
            <a:r>
              <a:rPr lang="en-US" sz="1400"/>
              <a:t>App Developer </a:t>
            </a:r>
          </a:p>
        </p:txBody>
      </p:sp>
      <p:sp>
        <p:nvSpPr>
          <p:cNvPr id="15" name="TextBox 14"/>
          <p:cNvSpPr txBox="1"/>
          <p:nvPr/>
        </p:nvSpPr>
        <p:spPr>
          <a:xfrm>
            <a:off x="4211380" y="2291677"/>
            <a:ext cx="1261114" cy="307777"/>
          </a:xfrm>
          <a:prstGeom prst="rect">
            <a:avLst/>
          </a:prstGeom>
          <a:noFill/>
        </p:spPr>
        <p:txBody>
          <a:bodyPr wrap="none" rtlCol="0">
            <a:spAutoFit/>
          </a:bodyPr>
          <a:lstStyle/>
          <a:p>
            <a:r>
              <a:rPr lang="en-US" sz="1400"/>
              <a:t>Source Control</a:t>
            </a:r>
          </a:p>
        </p:txBody>
      </p:sp>
      <p:sp>
        <p:nvSpPr>
          <p:cNvPr id="20" name="TextBox 19"/>
          <p:cNvSpPr txBox="1"/>
          <p:nvPr/>
        </p:nvSpPr>
        <p:spPr>
          <a:xfrm>
            <a:off x="7892284" y="1653703"/>
            <a:ext cx="1993771" cy="276999"/>
          </a:xfrm>
          <a:prstGeom prst="rect">
            <a:avLst/>
          </a:prstGeom>
          <a:noFill/>
        </p:spPr>
        <p:txBody>
          <a:bodyPr wrap="square" rtlCol="0">
            <a:spAutoFit/>
          </a:bodyPr>
          <a:lstStyle/>
          <a:p>
            <a:pPr algn="ctr"/>
            <a:r>
              <a:rPr lang="en-US" sz="1200"/>
              <a:t>Cloud Services</a:t>
            </a:r>
          </a:p>
        </p:txBody>
      </p:sp>
      <p:pic>
        <p:nvPicPr>
          <p:cNvPr id="21" name="Picture 2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302818" y="788914"/>
            <a:ext cx="676456" cy="676456"/>
          </a:xfrm>
          <a:prstGeom prst="rect">
            <a:avLst/>
          </a:prstGeom>
        </p:spPr>
      </p:pic>
      <p:pic>
        <p:nvPicPr>
          <p:cNvPr id="31" name="Picture 30"/>
          <p:cNvPicPr>
            <a:picLocks noChangeAspect="1"/>
          </p:cNvPicPr>
          <p:nvPr/>
        </p:nvPicPr>
        <p:blipFill>
          <a:blip r:embed="rId8" cstate="email">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337945" y="1414904"/>
            <a:ext cx="780288" cy="780288"/>
          </a:xfrm>
          <a:prstGeom prst="rect">
            <a:avLst/>
          </a:prstGeom>
          <a:ln>
            <a:noFill/>
          </a:ln>
          <a:effectLst>
            <a:outerShdw blurRad="292100" dist="139700" dir="2700000" algn="tl" rotWithShape="0">
              <a:srgbClr val="333333">
                <a:alpha val="65000"/>
              </a:srgbClr>
            </a:outerShdw>
          </a:effectLst>
        </p:spPr>
      </p:pic>
      <p:sp>
        <p:nvSpPr>
          <p:cNvPr id="34" name="TextBox 33"/>
          <p:cNvSpPr txBox="1"/>
          <p:nvPr/>
        </p:nvSpPr>
        <p:spPr>
          <a:xfrm>
            <a:off x="2249523" y="2195192"/>
            <a:ext cx="428322" cy="307777"/>
          </a:xfrm>
          <a:prstGeom prst="rect">
            <a:avLst/>
          </a:prstGeom>
          <a:noFill/>
        </p:spPr>
        <p:txBody>
          <a:bodyPr wrap="none" rtlCol="0">
            <a:spAutoFit/>
          </a:bodyPr>
          <a:lstStyle/>
          <a:p>
            <a:r>
              <a:rPr lang="en-US" sz="1400"/>
              <a:t>IDE</a:t>
            </a:r>
          </a:p>
        </p:txBody>
      </p:sp>
      <p:pic>
        <p:nvPicPr>
          <p:cNvPr id="35" name="Picture 34"/>
          <p:cNvPicPr>
            <a:picLocks noChangeAspect="1"/>
          </p:cNvPicPr>
          <p:nvPr/>
        </p:nvPicPr>
        <p:blipFill>
          <a:blip r:embed="rId8" cstate="email">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42400" y="3736846"/>
            <a:ext cx="780288" cy="780288"/>
          </a:xfrm>
          <a:prstGeom prst="rect">
            <a:avLst/>
          </a:prstGeom>
          <a:ln>
            <a:noFill/>
          </a:ln>
          <a:effectLst>
            <a:outerShdw blurRad="292100" dist="139700" dir="2700000" algn="tl" rotWithShape="0">
              <a:srgbClr val="333333">
                <a:alpha val="65000"/>
              </a:srgbClr>
            </a:outerShdw>
          </a:effectLst>
        </p:spPr>
      </p:pic>
      <p:sp>
        <p:nvSpPr>
          <p:cNvPr id="36" name="TextBox 35"/>
          <p:cNvSpPr txBox="1"/>
          <p:nvPr/>
        </p:nvSpPr>
        <p:spPr>
          <a:xfrm>
            <a:off x="-1" y="4520926"/>
            <a:ext cx="1179041" cy="307777"/>
          </a:xfrm>
          <a:prstGeom prst="rect">
            <a:avLst/>
          </a:prstGeom>
          <a:noFill/>
        </p:spPr>
        <p:txBody>
          <a:bodyPr wrap="none" rtlCol="0">
            <a:spAutoFit/>
          </a:bodyPr>
          <a:lstStyle/>
          <a:p>
            <a:r>
              <a:rPr lang="en-US" sz="1400"/>
              <a:t>Data Scientist</a:t>
            </a:r>
          </a:p>
        </p:txBody>
      </p:sp>
      <p:cxnSp>
        <p:nvCxnSpPr>
          <p:cNvPr id="40" name="Straight Arrow Connector 39"/>
          <p:cNvCxnSpPr/>
          <p:nvPr/>
        </p:nvCxnSpPr>
        <p:spPr>
          <a:xfrm flipV="1">
            <a:off x="1028586" y="4300988"/>
            <a:ext cx="858866" cy="902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1051924" y="1877625"/>
            <a:ext cx="858866" cy="10925"/>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3880685" y="5438075"/>
            <a:ext cx="1919145" cy="307777"/>
          </a:xfrm>
          <a:prstGeom prst="rect">
            <a:avLst/>
          </a:prstGeom>
          <a:noFill/>
        </p:spPr>
        <p:txBody>
          <a:bodyPr wrap="square" rtlCol="0">
            <a:spAutoFit/>
          </a:bodyPr>
          <a:lstStyle/>
          <a:p>
            <a:pPr algn="ctr"/>
            <a:r>
              <a:rPr lang="en-US" sz="1400"/>
              <a:t>Training Environment</a:t>
            </a:r>
          </a:p>
        </p:txBody>
      </p:sp>
      <p:pic>
        <p:nvPicPr>
          <p:cNvPr id="75" name="Picture 7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650737" y="1612191"/>
            <a:ext cx="961244" cy="637347"/>
          </a:xfrm>
          <a:prstGeom prst="rect">
            <a:avLst/>
          </a:prstGeom>
          <a:ln>
            <a:noFill/>
          </a:ln>
          <a:effectLst>
            <a:outerShdw blurRad="292100" dist="139700" dir="2700000" algn="tl" rotWithShape="0">
              <a:srgbClr val="333333">
                <a:alpha val="65000"/>
              </a:srgbClr>
            </a:outerShdw>
          </a:effectLst>
        </p:spPr>
      </p:pic>
      <p:sp>
        <p:nvSpPr>
          <p:cNvPr id="78" name="TextBox 77"/>
          <p:cNvSpPr txBox="1"/>
          <p:nvPr/>
        </p:nvSpPr>
        <p:spPr>
          <a:xfrm>
            <a:off x="10373809" y="4637532"/>
            <a:ext cx="1519889" cy="577081"/>
          </a:xfrm>
          <a:prstGeom prst="rect">
            <a:avLst/>
          </a:prstGeom>
          <a:noFill/>
        </p:spPr>
        <p:txBody>
          <a:bodyPr wrap="square" rtlCol="0" anchor="t">
            <a:spAutoFit/>
          </a:bodyPr>
          <a:lstStyle/>
          <a:p>
            <a:r>
              <a:rPr lang="es-ES_tradnl" sz="1050"/>
              <a:t>[ { "</a:t>
            </a:r>
            <a:r>
              <a:rPr lang="es-ES_tradnl" sz="1050" err="1"/>
              <a:t>cat</a:t>
            </a:r>
            <a:r>
              <a:rPr lang="es-ES_tradnl" sz="1050"/>
              <a:t>":      0.99218,</a:t>
            </a:r>
            <a:endParaRPr lang="en-US" sz="1050"/>
          </a:p>
          <a:p>
            <a:r>
              <a:rPr lang="es-ES_tradnl" sz="1050"/>
              <a:t>     "</a:t>
            </a:r>
            <a:r>
              <a:rPr lang="es-ES_tradnl" sz="1050" err="1"/>
              <a:t>feline</a:t>
            </a:r>
            <a:r>
              <a:rPr lang="es-ES_tradnl" sz="1050"/>
              <a:t>": 0.81242,</a:t>
            </a:r>
            <a:endParaRPr lang="en-US" sz="1050"/>
          </a:p>
          <a:p>
            <a:r>
              <a:rPr lang="es-ES_tradnl" sz="1050"/>
              <a:t>     "puma": 0.45456: } ]</a:t>
            </a:r>
            <a:endParaRPr lang="en-US" sz="1050"/>
          </a:p>
        </p:txBody>
      </p:sp>
      <p:pic>
        <p:nvPicPr>
          <p:cNvPr id="51" name="Picture 50">
            <a:extLst>
              <a:ext uri="{FF2B5EF4-FFF2-40B4-BE49-F238E27FC236}">
                <a16:creationId xmlns:a16="http://schemas.microsoft.com/office/drawing/2014/main" id="{441EFD27-AE6C-4B39-984D-9A3D4F08A7BF}"/>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973046" y="2113153"/>
            <a:ext cx="1259050" cy="1188498"/>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92C4D09F-59CF-40D0-AB84-3DA438D92D38}"/>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709977" y="997770"/>
            <a:ext cx="681730" cy="689894"/>
          </a:xfrm>
          <a:prstGeom prst="rect">
            <a:avLst/>
          </a:prstGeom>
        </p:spPr>
      </p:pic>
      <p:pic>
        <p:nvPicPr>
          <p:cNvPr id="19" name="Picture 18">
            <a:extLst>
              <a:ext uri="{FF2B5EF4-FFF2-40B4-BE49-F238E27FC236}">
                <a16:creationId xmlns:a16="http://schemas.microsoft.com/office/drawing/2014/main" id="{88256021-FF2E-4CBB-896E-AFCD58EA0270}"/>
              </a:ext>
            </a:extLst>
          </p:cNvPr>
          <p:cNvPicPr>
            <a:picLocks noChangeAspect="1"/>
          </p:cNvPicPr>
          <p:nvPr/>
        </p:nvPicPr>
        <p:blipFill>
          <a:blip r:embed="rId12"/>
          <a:stretch>
            <a:fillRect/>
          </a:stretch>
        </p:blipFill>
        <p:spPr>
          <a:xfrm>
            <a:off x="2425558" y="4573999"/>
            <a:ext cx="590550" cy="571500"/>
          </a:xfrm>
          <a:prstGeom prst="rect">
            <a:avLst/>
          </a:prstGeom>
        </p:spPr>
      </p:pic>
      <p:cxnSp>
        <p:nvCxnSpPr>
          <p:cNvPr id="43" name="Straight Connector 42">
            <a:extLst>
              <a:ext uri="{FF2B5EF4-FFF2-40B4-BE49-F238E27FC236}">
                <a16:creationId xmlns:a16="http://schemas.microsoft.com/office/drawing/2014/main" id="{48953AFA-34E9-40FA-8D05-DE719F7D6170}"/>
              </a:ext>
            </a:extLst>
          </p:cNvPr>
          <p:cNvCxnSpPr>
            <a:cxnSpLocks/>
          </p:cNvCxnSpPr>
          <p:nvPr/>
        </p:nvCxnSpPr>
        <p:spPr>
          <a:xfrm>
            <a:off x="242400" y="2977001"/>
            <a:ext cx="2762976" cy="1"/>
          </a:xfrm>
          <a:prstGeom prst="line">
            <a:avLst/>
          </a:prstGeom>
          <a:ln>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79" name="Picture 78">
            <a:extLst>
              <a:ext uri="{FF2B5EF4-FFF2-40B4-BE49-F238E27FC236}">
                <a16:creationId xmlns:a16="http://schemas.microsoft.com/office/drawing/2014/main" id="{55D9CE72-508B-4322-8BB8-C9CE5240C74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33286" y="3822491"/>
            <a:ext cx="542076" cy="542076"/>
          </a:xfrm>
          <a:prstGeom prst="rect">
            <a:avLst/>
          </a:prstGeom>
        </p:spPr>
      </p:pic>
      <p:cxnSp>
        <p:nvCxnSpPr>
          <p:cNvPr id="80" name="Straight Connector 79">
            <a:extLst>
              <a:ext uri="{FF2B5EF4-FFF2-40B4-BE49-F238E27FC236}">
                <a16:creationId xmlns:a16="http://schemas.microsoft.com/office/drawing/2014/main" id="{1188C313-2837-45A5-BFC3-32C30D252F0F}"/>
              </a:ext>
            </a:extLst>
          </p:cNvPr>
          <p:cNvCxnSpPr>
            <a:cxnSpLocks/>
          </p:cNvCxnSpPr>
          <p:nvPr/>
        </p:nvCxnSpPr>
        <p:spPr>
          <a:xfrm flipH="1">
            <a:off x="7766518" y="84284"/>
            <a:ext cx="38108" cy="6288595"/>
          </a:xfrm>
          <a:prstGeom prst="line">
            <a:avLst/>
          </a:prstGeom>
          <a:ln>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0A60AC1-5D31-48C6-85D7-904A1EEBC385}"/>
              </a:ext>
            </a:extLst>
          </p:cNvPr>
          <p:cNvCxnSpPr>
            <a:cxnSpLocks/>
          </p:cNvCxnSpPr>
          <p:nvPr/>
        </p:nvCxnSpPr>
        <p:spPr>
          <a:xfrm flipH="1">
            <a:off x="3765360" y="102092"/>
            <a:ext cx="15949" cy="6221926"/>
          </a:xfrm>
          <a:prstGeom prst="line">
            <a:avLst/>
          </a:prstGeom>
          <a:ln>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076" name="Picture 4" descr="https://upload.wikimedia.org/wikipedia/commons/thumb/e/e0/Git-logo.svg/300px-Git-logo.svg.png">
            <a:extLst>
              <a:ext uri="{FF2B5EF4-FFF2-40B4-BE49-F238E27FC236}">
                <a16:creationId xmlns:a16="http://schemas.microsoft.com/office/drawing/2014/main" id="{831A4867-4B4F-41F5-819D-DE3AD5C64C06}"/>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4021381" y="1632465"/>
            <a:ext cx="1532201" cy="638417"/>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E07B53B2-4FF4-4DEB-9DB3-0C625B8A9DF5}"/>
              </a:ext>
            </a:extLst>
          </p:cNvPr>
          <p:cNvSpPr txBox="1"/>
          <p:nvPr/>
        </p:nvSpPr>
        <p:spPr>
          <a:xfrm>
            <a:off x="2491540" y="5255543"/>
            <a:ext cx="428322" cy="307777"/>
          </a:xfrm>
          <a:prstGeom prst="rect">
            <a:avLst/>
          </a:prstGeom>
          <a:noFill/>
        </p:spPr>
        <p:txBody>
          <a:bodyPr wrap="none" rtlCol="0">
            <a:spAutoFit/>
          </a:bodyPr>
          <a:lstStyle/>
          <a:p>
            <a:r>
              <a:rPr lang="en-US" sz="1400"/>
              <a:t>IDE</a:t>
            </a:r>
          </a:p>
        </p:txBody>
      </p:sp>
      <p:sp>
        <p:nvSpPr>
          <p:cNvPr id="90" name="TextBox 89">
            <a:extLst>
              <a:ext uri="{FF2B5EF4-FFF2-40B4-BE49-F238E27FC236}">
                <a16:creationId xmlns:a16="http://schemas.microsoft.com/office/drawing/2014/main" id="{91D118FA-F7FA-4ADE-B8A8-FEC49E10DCF6}"/>
              </a:ext>
            </a:extLst>
          </p:cNvPr>
          <p:cNvSpPr txBox="1"/>
          <p:nvPr/>
        </p:nvSpPr>
        <p:spPr>
          <a:xfrm>
            <a:off x="2675338" y="1551967"/>
            <a:ext cx="1609057" cy="494751"/>
          </a:xfrm>
          <a:prstGeom prst="rect">
            <a:avLst/>
          </a:prstGeom>
          <a:noFill/>
        </p:spPr>
        <p:txBody>
          <a:bodyPr wrap="square" lIns="182880" tIns="146304" rIns="182880" bIns="146304" rtlCol="0">
            <a:spAutoFit/>
          </a:bodyPr>
          <a:lstStyle/>
          <a:p>
            <a:pPr>
              <a:lnSpc>
                <a:spcPct val="90000"/>
              </a:lnSpc>
              <a:spcAft>
                <a:spcPts val="600"/>
              </a:spcAft>
            </a:pPr>
            <a:r>
              <a:rPr lang="en-US" sz="1400">
                <a:latin typeface="Courier New" panose="02070309020205020404" pitchFamily="49" charset="0"/>
                <a:cs typeface="Courier New" panose="02070309020205020404" pitchFamily="49" charset="0"/>
              </a:rPr>
              <a:t>App code</a:t>
            </a:r>
          </a:p>
        </p:txBody>
      </p:sp>
      <p:sp>
        <p:nvSpPr>
          <p:cNvPr id="125" name="TextBox 124">
            <a:extLst>
              <a:ext uri="{FF2B5EF4-FFF2-40B4-BE49-F238E27FC236}">
                <a16:creationId xmlns:a16="http://schemas.microsoft.com/office/drawing/2014/main" id="{1F7B921A-8AD5-478C-BD18-6EFE7CE7D201}"/>
              </a:ext>
            </a:extLst>
          </p:cNvPr>
          <p:cNvSpPr txBox="1"/>
          <p:nvPr/>
        </p:nvSpPr>
        <p:spPr>
          <a:xfrm>
            <a:off x="7835690" y="2970642"/>
            <a:ext cx="2048107" cy="276999"/>
          </a:xfrm>
          <a:prstGeom prst="rect">
            <a:avLst/>
          </a:prstGeom>
          <a:noFill/>
        </p:spPr>
        <p:txBody>
          <a:bodyPr wrap="square" rtlCol="0">
            <a:spAutoFit/>
          </a:bodyPr>
          <a:lstStyle/>
          <a:p>
            <a:pPr algn="ctr"/>
            <a:r>
              <a:rPr lang="en-US" sz="1200"/>
              <a:t>Apps</a:t>
            </a:r>
          </a:p>
        </p:txBody>
      </p:sp>
      <p:sp>
        <p:nvSpPr>
          <p:cNvPr id="126" name="TextBox 125">
            <a:extLst>
              <a:ext uri="{FF2B5EF4-FFF2-40B4-BE49-F238E27FC236}">
                <a16:creationId xmlns:a16="http://schemas.microsoft.com/office/drawing/2014/main" id="{BBA2CE5F-D40C-49B7-9B31-925BAD910CB2}"/>
              </a:ext>
            </a:extLst>
          </p:cNvPr>
          <p:cNvSpPr txBox="1"/>
          <p:nvPr/>
        </p:nvSpPr>
        <p:spPr>
          <a:xfrm>
            <a:off x="7836859" y="5872811"/>
            <a:ext cx="2011344" cy="276999"/>
          </a:xfrm>
          <a:prstGeom prst="rect">
            <a:avLst/>
          </a:prstGeom>
          <a:noFill/>
        </p:spPr>
        <p:txBody>
          <a:bodyPr wrap="square" rtlCol="0">
            <a:spAutoFit/>
          </a:bodyPr>
          <a:lstStyle/>
          <a:p>
            <a:pPr algn="ctr"/>
            <a:r>
              <a:rPr lang="en-US" sz="1200"/>
              <a:t>Edge Devices</a:t>
            </a:r>
          </a:p>
        </p:txBody>
      </p:sp>
      <p:cxnSp>
        <p:nvCxnSpPr>
          <p:cNvPr id="127" name="Straight Connector 126">
            <a:extLst>
              <a:ext uri="{FF2B5EF4-FFF2-40B4-BE49-F238E27FC236}">
                <a16:creationId xmlns:a16="http://schemas.microsoft.com/office/drawing/2014/main" id="{0A2E1854-56C5-46B5-97C2-BDAFC1FDFD9F}"/>
              </a:ext>
            </a:extLst>
          </p:cNvPr>
          <p:cNvCxnSpPr>
            <a:cxnSpLocks/>
          </p:cNvCxnSpPr>
          <p:nvPr/>
        </p:nvCxnSpPr>
        <p:spPr>
          <a:xfrm flipH="1">
            <a:off x="10028165" y="84284"/>
            <a:ext cx="17183" cy="6239734"/>
          </a:xfrm>
          <a:prstGeom prst="line">
            <a:avLst/>
          </a:prstGeom>
          <a:ln>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80" name="Straight Arrow Connector 3079">
            <a:extLst>
              <a:ext uri="{FF2B5EF4-FFF2-40B4-BE49-F238E27FC236}">
                <a16:creationId xmlns:a16="http://schemas.microsoft.com/office/drawing/2014/main" id="{F7EE46F2-E7C3-425B-B2EE-657F07F8A3A5}"/>
              </a:ext>
            </a:extLst>
          </p:cNvPr>
          <p:cNvCxnSpPr>
            <a:cxnSpLocks/>
            <a:stCxn id="75" idx="2"/>
            <a:endCxn id="216" idx="0"/>
          </p:cNvCxnSpPr>
          <p:nvPr/>
        </p:nvCxnSpPr>
        <p:spPr>
          <a:xfrm flipH="1">
            <a:off x="11125538" y="2249538"/>
            <a:ext cx="5821" cy="75801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82" name="Straight Arrow Connector 3081">
            <a:extLst>
              <a:ext uri="{FF2B5EF4-FFF2-40B4-BE49-F238E27FC236}">
                <a16:creationId xmlns:a16="http://schemas.microsoft.com/office/drawing/2014/main" id="{E3F9E556-D9BC-45B5-A686-611B21BBF79D}"/>
              </a:ext>
            </a:extLst>
          </p:cNvPr>
          <p:cNvCxnSpPr>
            <a:cxnSpLocks/>
            <a:stCxn id="216" idx="2"/>
            <a:endCxn id="78" idx="0"/>
          </p:cNvCxnSpPr>
          <p:nvPr/>
        </p:nvCxnSpPr>
        <p:spPr>
          <a:xfrm>
            <a:off x="11125538" y="3971783"/>
            <a:ext cx="8216" cy="665749"/>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87" name="Straight Connector 3086">
            <a:extLst>
              <a:ext uri="{FF2B5EF4-FFF2-40B4-BE49-F238E27FC236}">
                <a16:creationId xmlns:a16="http://schemas.microsoft.com/office/drawing/2014/main" id="{1DE34CAA-2C31-4FD9-9928-F3C06DC71C5D}"/>
              </a:ext>
            </a:extLst>
          </p:cNvPr>
          <p:cNvCxnSpPr/>
          <p:nvPr/>
        </p:nvCxnSpPr>
        <p:spPr>
          <a:xfrm>
            <a:off x="7836859" y="1986860"/>
            <a:ext cx="2240722" cy="0"/>
          </a:xfrm>
          <a:prstGeom prst="line">
            <a:avLst/>
          </a:prstGeom>
          <a:ln>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89" name="Connector: Elbow 3088">
            <a:extLst>
              <a:ext uri="{FF2B5EF4-FFF2-40B4-BE49-F238E27FC236}">
                <a16:creationId xmlns:a16="http://schemas.microsoft.com/office/drawing/2014/main" id="{CA7B50CE-8AFD-42D3-B561-BCE07C8A7FE3}"/>
              </a:ext>
            </a:extLst>
          </p:cNvPr>
          <p:cNvCxnSpPr>
            <a:cxnSpLocks/>
            <a:stCxn id="216" idx="1"/>
            <a:endCxn id="21" idx="3"/>
          </p:cNvCxnSpPr>
          <p:nvPr/>
        </p:nvCxnSpPr>
        <p:spPr>
          <a:xfrm rot="10800000">
            <a:off x="9979275" y="1127142"/>
            <a:ext cx="538921" cy="2362524"/>
          </a:xfrm>
          <a:prstGeom prst="bentConnector3">
            <a:avLst>
              <a:gd name="adj1" fmla="val 53535"/>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E8A01ABD-B1CC-4876-975A-9C5130268E75}"/>
              </a:ext>
            </a:extLst>
          </p:cNvPr>
          <p:cNvCxnSpPr/>
          <p:nvPr/>
        </p:nvCxnSpPr>
        <p:spPr>
          <a:xfrm>
            <a:off x="7793302" y="4417207"/>
            <a:ext cx="2240722" cy="0"/>
          </a:xfrm>
          <a:prstGeom prst="line">
            <a:avLst/>
          </a:prstGeom>
          <a:ln>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Connector: Elbow 160">
            <a:extLst>
              <a:ext uri="{FF2B5EF4-FFF2-40B4-BE49-F238E27FC236}">
                <a16:creationId xmlns:a16="http://schemas.microsoft.com/office/drawing/2014/main" id="{0D5A3ED2-7DFD-49A7-9B14-20A87B024418}"/>
              </a:ext>
            </a:extLst>
          </p:cNvPr>
          <p:cNvCxnSpPr>
            <a:cxnSpLocks/>
            <a:stCxn id="216" idx="1"/>
            <a:endCxn id="3102" idx="3"/>
          </p:cNvCxnSpPr>
          <p:nvPr/>
        </p:nvCxnSpPr>
        <p:spPr>
          <a:xfrm rot="10800000" flipV="1">
            <a:off x="9942123" y="3489666"/>
            <a:ext cx="576072" cy="1947014"/>
          </a:xfrm>
          <a:prstGeom prst="bentConnector3">
            <a:avLst>
              <a:gd name="adj1" fmla="val 50000"/>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102" name="Picture 10" descr="See the source image">
            <a:extLst>
              <a:ext uri="{FF2B5EF4-FFF2-40B4-BE49-F238E27FC236}">
                <a16:creationId xmlns:a16="http://schemas.microsoft.com/office/drawing/2014/main" id="{EF48C846-5427-4361-9016-BA981490CD27}"/>
              </a:ext>
            </a:extLst>
          </p:cNvPr>
          <p:cNvPicPr>
            <a:picLocks noChangeAspect="1" noChangeArrowheads="1"/>
          </p:cNvPicPr>
          <p:nvPr/>
        </p:nvPicPr>
        <p:blipFill rotWithShape="1">
          <a:blip r:embed="rId14" cstate="email">
            <a:extLst>
              <a:ext uri="{28A0092B-C50C-407E-A947-70E740481C1C}">
                <a14:useLocalDpi xmlns:a14="http://schemas.microsoft.com/office/drawing/2010/main"/>
              </a:ext>
            </a:extLst>
          </a:blip>
          <a:srcRect/>
          <a:stretch/>
        </p:blipFill>
        <p:spPr bwMode="auto">
          <a:xfrm>
            <a:off x="9391760" y="5046535"/>
            <a:ext cx="550363" cy="780289"/>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Connector: Elbow 133">
            <a:extLst>
              <a:ext uri="{FF2B5EF4-FFF2-40B4-BE49-F238E27FC236}">
                <a16:creationId xmlns:a16="http://schemas.microsoft.com/office/drawing/2014/main" id="{CC936D23-D0F1-40CB-A868-638113284D90}"/>
              </a:ext>
            </a:extLst>
          </p:cNvPr>
          <p:cNvCxnSpPr>
            <a:cxnSpLocks/>
            <a:stCxn id="51" idx="3"/>
            <a:endCxn id="8" idx="1"/>
          </p:cNvCxnSpPr>
          <p:nvPr/>
        </p:nvCxnSpPr>
        <p:spPr>
          <a:xfrm flipV="1">
            <a:off x="7232096" y="1122350"/>
            <a:ext cx="1106233" cy="1585052"/>
          </a:xfrm>
          <a:prstGeom prst="bentConnector3">
            <a:avLst>
              <a:gd name="adj1" fmla="val 66647"/>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44" name="Picture 143">
            <a:extLst>
              <a:ext uri="{FF2B5EF4-FFF2-40B4-BE49-F238E27FC236}">
                <a16:creationId xmlns:a16="http://schemas.microsoft.com/office/drawing/2014/main" id="{53FC0817-6CA0-48EA-81F5-D72B0DB0472B}"/>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4195577" y="4417207"/>
            <a:ext cx="1267288" cy="946890"/>
          </a:xfrm>
          <a:prstGeom prst="rect">
            <a:avLst/>
          </a:prstGeom>
        </p:spPr>
      </p:pic>
      <p:pic>
        <p:nvPicPr>
          <p:cNvPr id="149" name="Picture 148">
            <a:extLst>
              <a:ext uri="{FF2B5EF4-FFF2-40B4-BE49-F238E27FC236}">
                <a16:creationId xmlns:a16="http://schemas.microsoft.com/office/drawing/2014/main" id="{2A6F82A3-36FB-4FB3-A4CC-F3E349B51EB7}"/>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6043907" y="4520121"/>
            <a:ext cx="1559401" cy="736093"/>
          </a:xfrm>
          <a:prstGeom prst="rect">
            <a:avLst/>
          </a:prstGeom>
        </p:spPr>
      </p:pic>
      <p:cxnSp>
        <p:nvCxnSpPr>
          <p:cNvPr id="189" name="Straight Arrow Connector 188">
            <a:extLst>
              <a:ext uri="{FF2B5EF4-FFF2-40B4-BE49-F238E27FC236}">
                <a16:creationId xmlns:a16="http://schemas.microsoft.com/office/drawing/2014/main" id="{656280C6-74A8-4C44-9F7D-BE53F8C66835}"/>
              </a:ext>
            </a:extLst>
          </p:cNvPr>
          <p:cNvCxnSpPr>
            <a:cxnSpLocks/>
          </p:cNvCxnSpPr>
          <p:nvPr/>
        </p:nvCxnSpPr>
        <p:spPr>
          <a:xfrm flipV="1">
            <a:off x="6962253" y="3298393"/>
            <a:ext cx="15042" cy="1221729"/>
          </a:xfrm>
          <a:prstGeom prst="straightConnector1">
            <a:avLst/>
          </a:prstGeom>
          <a:ln w="381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AB3976B9-A0CC-4C8E-94FD-76866F634AE3}"/>
              </a:ext>
            </a:extLst>
          </p:cNvPr>
          <p:cNvSpPr txBox="1"/>
          <p:nvPr/>
        </p:nvSpPr>
        <p:spPr>
          <a:xfrm>
            <a:off x="5878541" y="5205698"/>
            <a:ext cx="1919145" cy="307777"/>
          </a:xfrm>
          <a:prstGeom prst="rect">
            <a:avLst/>
          </a:prstGeom>
          <a:noFill/>
        </p:spPr>
        <p:txBody>
          <a:bodyPr wrap="square" rtlCol="0">
            <a:spAutoFit/>
          </a:bodyPr>
          <a:lstStyle/>
          <a:p>
            <a:pPr algn="ctr"/>
            <a:r>
              <a:rPr lang="en-US" sz="1400"/>
              <a:t>Model Storage</a:t>
            </a:r>
          </a:p>
        </p:txBody>
      </p:sp>
      <p:cxnSp>
        <p:nvCxnSpPr>
          <p:cNvPr id="197" name="Straight Arrow Connector 196">
            <a:extLst>
              <a:ext uri="{FF2B5EF4-FFF2-40B4-BE49-F238E27FC236}">
                <a16:creationId xmlns:a16="http://schemas.microsoft.com/office/drawing/2014/main" id="{DB22110E-A408-483A-9FEA-06E717FD7AB0}"/>
              </a:ext>
            </a:extLst>
          </p:cNvPr>
          <p:cNvCxnSpPr>
            <a:cxnSpLocks/>
            <a:stCxn id="144" idx="3"/>
            <a:endCxn id="149" idx="1"/>
          </p:cNvCxnSpPr>
          <p:nvPr/>
        </p:nvCxnSpPr>
        <p:spPr>
          <a:xfrm flipV="1">
            <a:off x="5462865" y="4888168"/>
            <a:ext cx="581042" cy="248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73" name="Picture 172">
            <a:extLst>
              <a:ext uri="{FF2B5EF4-FFF2-40B4-BE49-F238E27FC236}">
                <a16:creationId xmlns:a16="http://schemas.microsoft.com/office/drawing/2014/main" id="{AA9EDBB8-EA96-460A-B3C4-C33FFCBD9026}"/>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8466699" y="5060014"/>
            <a:ext cx="733358" cy="753332"/>
          </a:xfrm>
          <a:prstGeom prst="rect">
            <a:avLst/>
          </a:prstGeom>
        </p:spPr>
      </p:pic>
      <p:cxnSp>
        <p:nvCxnSpPr>
          <p:cNvPr id="176" name="Connector: Elbow 175">
            <a:extLst>
              <a:ext uri="{FF2B5EF4-FFF2-40B4-BE49-F238E27FC236}">
                <a16:creationId xmlns:a16="http://schemas.microsoft.com/office/drawing/2014/main" id="{DB37A010-5D20-44E3-BB10-63CB44AD521F}"/>
              </a:ext>
            </a:extLst>
          </p:cNvPr>
          <p:cNvCxnSpPr>
            <a:cxnSpLocks/>
            <a:stCxn id="51" idx="3"/>
            <a:endCxn id="173" idx="1"/>
          </p:cNvCxnSpPr>
          <p:nvPr/>
        </p:nvCxnSpPr>
        <p:spPr>
          <a:xfrm>
            <a:off x="7232096" y="2707402"/>
            <a:ext cx="1234603" cy="2729278"/>
          </a:xfrm>
          <a:prstGeom prst="bentConnector3">
            <a:avLst>
              <a:gd name="adj1" fmla="val 60287"/>
            </a:avLst>
          </a:prstGeom>
          <a:ln w="38100">
            <a:solidFill>
              <a:srgbClr val="7030A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Connector: Elbow 177">
            <a:extLst>
              <a:ext uri="{FF2B5EF4-FFF2-40B4-BE49-F238E27FC236}">
                <a16:creationId xmlns:a16="http://schemas.microsoft.com/office/drawing/2014/main" id="{188F7958-69C5-407A-9782-BCD7BC066BA3}"/>
              </a:ext>
            </a:extLst>
          </p:cNvPr>
          <p:cNvCxnSpPr>
            <a:cxnSpLocks/>
            <a:stCxn id="3076" idx="3"/>
            <a:endCxn id="51" idx="1"/>
          </p:cNvCxnSpPr>
          <p:nvPr/>
        </p:nvCxnSpPr>
        <p:spPr>
          <a:xfrm>
            <a:off x="5553582" y="1951674"/>
            <a:ext cx="419464" cy="755728"/>
          </a:xfrm>
          <a:prstGeom prst="bentConnector3">
            <a:avLst>
              <a:gd name="adj1" fmla="val 50000"/>
            </a:avLst>
          </a:prstGeom>
          <a:ln w="38100">
            <a:solidFill>
              <a:srgbClr val="7030A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0" name="Connector: Elbow 179">
            <a:extLst>
              <a:ext uri="{FF2B5EF4-FFF2-40B4-BE49-F238E27FC236}">
                <a16:creationId xmlns:a16="http://schemas.microsoft.com/office/drawing/2014/main" id="{CDB518FD-97DD-4CDB-A2BA-CF8888EB06A8}"/>
              </a:ext>
            </a:extLst>
          </p:cNvPr>
          <p:cNvCxnSpPr>
            <a:stCxn id="79" idx="3"/>
            <a:endCxn id="144" idx="1"/>
          </p:cNvCxnSpPr>
          <p:nvPr/>
        </p:nvCxnSpPr>
        <p:spPr>
          <a:xfrm>
            <a:off x="3575362" y="4093529"/>
            <a:ext cx="620215" cy="797123"/>
          </a:xfrm>
          <a:prstGeom prst="bentConnector3">
            <a:avLst/>
          </a:prstGeom>
          <a:ln w="3810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2" name="Connector: Elbow 181">
            <a:extLst>
              <a:ext uri="{FF2B5EF4-FFF2-40B4-BE49-F238E27FC236}">
                <a16:creationId xmlns:a16="http://schemas.microsoft.com/office/drawing/2014/main" id="{B48AF0DA-02B2-4C0D-9989-48525F3B4EA9}"/>
              </a:ext>
            </a:extLst>
          </p:cNvPr>
          <p:cNvCxnSpPr>
            <a:cxnSpLocks/>
            <a:stCxn id="79" idx="0"/>
            <a:endCxn id="3076" idx="1"/>
          </p:cNvCxnSpPr>
          <p:nvPr/>
        </p:nvCxnSpPr>
        <p:spPr>
          <a:xfrm rot="5400000" flipH="1" flipV="1">
            <a:off x="2727444" y="2528555"/>
            <a:ext cx="1870817" cy="717057"/>
          </a:xfrm>
          <a:prstGeom prst="bentConnector2">
            <a:avLst/>
          </a:prstGeom>
          <a:ln w="3810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EB1F6DA4-F84C-4403-9216-EB7A06F521A7}"/>
              </a:ext>
            </a:extLst>
          </p:cNvPr>
          <p:cNvCxnSpPr>
            <a:cxnSpLocks/>
            <a:stCxn id="173" idx="3"/>
            <a:endCxn id="3102" idx="1"/>
          </p:cNvCxnSpPr>
          <p:nvPr/>
        </p:nvCxnSpPr>
        <p:spPr>
          <a:xfrm>
            <a:off x="9200057" y="5436680"/>
            <a:ext cx="191703"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6" name="Connector: Elbow 205">
            <a:extLst>
              <a:ext uri="{FF2B5EF4-FFF2-40B4-BE49-F238E27FC236}">
                <a16:creationId xmlns:a16="http://schemas.microsoft.com/office/drawing/2014/main" id="{F36345AB-21F0-44C4-BA2F-391BEC90C849}"/>
              </a:ext>
            </a:extLst>
          </p:cNvPr>
          <p:cNvCxnSpPr>
            <a:cxnSpLocks/>
            <a:stCxn id="8" idx="3"/>
            <a:endCxn id="21" idx="1"/>
          </p:cNvCxnSpPr>
          <p:nvPr/>
        </p:nvCxnSpPr>
        <p:spPr>
          <a:xfrm>
            <a:off x="9151070" y="1122350"/>
            <a:ext cx="151748" cy="4792"/>
          </a:xfrm>
          <a:prstGeom prst="bentConnector3">
            <a:avLst>
              <a:gd name="adj1" fmla="val 50000"/>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16" name="Picture 215">
            <a:extLst>
              <a:ext uri="{FF2B5EF4-FFF2-40B4-BE49-F238E27FC236}">
                <a16:creationId xmlns:a16="http://schemas.microsoft.com/office/drawing/2014/main" id="{A4648B2E-6650-410E-818D-42E10003B90F}"/>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0518195" y="3007548"/>
            <a:ext cx="1214686" cy="964235"/>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8FA936BA-FBFC-46A8-8BDA-8FA81744D21C}"/>
              </a:ext>
            </a:extLst>
          </p:cNvPr>
          <p:cNvSpPr txBox="1"/>
          <p:nvPr/>
        </p:nvSpPr>
        <p:spPr>
          <a:xfrm>
            <a:off x="7936610" y="10900"/>
            <a:ext cx="1993772"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cap="small"/>
              <a:t>Publish</a:t>
            </a:r>
          </a:p>
        </p:txBody>
      </p:sp>
      <p:sp>
        <p:nvSpPr>
          <p:cNvPr id="66" name="TextBox 65">
            <a:extLst>
              <a:ext uri="{FF2B5EF4-FFF2-40B4-BE49-F238E27FC236}">
                <a16:creationId xmlns:a16="http://schemas.microsoft.com/office/drawing/2014/main" id="{C915D88D-2436-4470-A834-36D9B7E23D33}"/>
              </a:ext>
            </a:extLst>
          </p:cNvPr>
          <p:cNvSpPr txBox="1"/>
          <p:nvPr/>
        </p:nvSpPr>
        <p:spPr>
          <a:xfrm>
            <a:off x="68503" y="14990"/>
            <a:ext cx="3639772"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cap="small"/>
              <a:t>Code</a:t>
            </a:r>
          </a:p>
        </p:txBody>
      </p:sp>
      <p:sp>
        <p:nvSpPr>
          <p:cNvPr id="67" name="TextBox 66">
            <a:extLst>
              <a:ext uri="{FF2B5EF4-FFF2-40B4-BE49-F238E27FC236}">
                <a16:creationId xmlns:a16="http://schemas.microsoft.com/office/drawing/2014/main" id="{98B7AED2-F353-473A-967E-E0266FB8F7F7}"/>
              </a:ext>
            </a:extLst>
          </p:cNvPr>
          <p:cNvSpPr txBox="1"/>
          <p:nvPr/>
        </p:nvSpPr>
        <p:spPr>
          <a:xfrm>
            <a:off x="10104634" y="-4045"/>
            <a:ext cx="1993771"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cap="small"/>
              <a:t>Consume</a:t>
            </a:r>
          </a:p>
        </p:txBody>
      </p:sp>
      <p:sp>
        <p:nvSpPr>
          <p:cNvPr id="29" name="Cylinder 28">
            <a:extLst>
              <a:ext uri="{FF2B5EF4-FFF2-40B4-BE49-F238E27FC236}">
                <a16:creationId xmlns:a16="http://schemas.microsoft.com/office/drawing/2014/main" id="{0B32E9C2-1190-4759-B577-8CD75816E1BC}"/>
              </a:ext>
            </a:extLst>
          </p:cNvPr>
          <p:cNvSpPr/>
          <p:nvPr/>
        </p:nvSpPr>
        <p:spPr bwMode="auto">
          <a:xfrm>
            <a:off x="4552193" y="609337"/>
            <a:ext cx="2094915" cy="736202"/>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chemeClr val="bg1"/>
                </a:solidFill>
                <a:ea typeface="Segoe UI" pitchFamily="34" charset="0"/>
                <a:cs typeface="Segoe UI" pitchFamily="34" charset="0"/>
              </a:rPr>
              <a:t>Lifecycle Management</a:t>
            </a:r>
          </a:p>
          <a:p>
            <a:pPr algn="ctr" defTabSz="932472" fontAlgn="base">
              <a:lnSpc>
                <a:spcPct val="90000"/>
              </a:lnSpc>
              <a:spcBef>
                <a:spcPct val="0"/>
              </a:spcBef>
              <a:spcAft>
                <a:spcPct val="0"/>
              </a:spcAft>
            </a:pPr>
            <a:r>
              <a:rPr lang="en-US" sz="900">
                <a:solidFill>
                  <a:schemeClr val="bg1"/>
                </a:solidFill>
                <a:ea typeface="Segoe UI" pitchFamily="34" charset="0"/>
                <a:cs typeface="Segoe UI" pitchFamily="34" charset="0"/>
              </a:rPr>
              <a:t>Processes. Templates. Permissions</a:t>
            </a:r>
            <a:endParaRPr lang="en-US" sz="1100">
              <a:solidFill>
                <a:schemeClr val="bg1"/>
              </a:solidFill>
              <a:ea typeface="Segoe UI" pitchFamily="34" charset="0"/>
              <a:cs typeface="Segoe UI" pitchFamily="34" charset="0"/>
            </a:endParaRPr>
          </a:p>
        </p:txBody>
      </p:sp>
      <p:cxnSp>
        <p:nvCxnSpPr>
          <p:cNvPr id="38" name="Connector: Elbow 37">
            <a:extLst>
              <a:ext uri="{FF2B5EF4-FFF2-40B4-BE49-F238E27FC236}">
                <a16:creationId xmlns:a16="http://schemas.microsoft.com/office/drawing/2014/main" id="{519C4921-419A-4405-B5E3-DE698A7F3E10}"/>
              </a:ext>
            </a:extLst>
          </p:cNvPr>
          <p:cNvCxnSpPr>
            <a:cxnSpLocks/>
            <a:stCxn id="29" idx="3"/>
            <a:endCxn id="3076" idx="0"/>
          </p:cNvCxnSpPr>
          <p:nvPr/>
        </p:nvCxnSpPr>
        <p:spPr>
          <a:xfrm rot="5400000">
            <a:off x="5050104" y="1082918"/>
            <a:ext cx="286926" cy="812169"/>
          </a:xfrm>
          <a:prstGeom prst="bentConnector3">
            <a:avLst>
              <a:gd name="adj1" fmla="val 50000"/>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6F87CE20-3F54-4DC9-9EBF-DF5EA6D9390E}"/>
              </a:ext>
            </a:extLst>
          </p:cNvPr>
          <p:cNvCxnSpPr>
            <a:cxnSpLocks/>
            <a:stCxn id="29" idx="3"/>
            <a:endCxn id="51" idx="0"/>
          </p:cNvCxnSpPr>
          <p:nvPr/>
        </p:nvCxnSpPr>
        <p:spPr>
          <a:xfrm rot="16200000" flipH="1">
            <a:off x="5717304" y="1227886"/>
            <a:ext cx="767614" cy="1002920"/>
          </a:xfrm>
          <a:prstGeom prst="bentConnector3">
            <a:avLst>
              <a:gd name="adj1" fmla="val 18565"/>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74A78172-1A03-401C-8C45-2F325DFB2667}"/>
              </a:ext>
            </a:extLst>
          </p:cNvPr>
          <p:cNvCxnSpPr>
            <a:cxnSpLocks/>
            <a:stCxn id="216" idx="3"/>
            <a:endCxn id="222" idx="2"/>
          </p:cNvCxnSpPr>
          <p:nvPr/>
        </p:nvCxnSpPr>
        <p:spPr>
          <a:xfrm flipH="1">
            <a:off x="584500" y="3489666"/>
            <a:ext cx="11148381" cy="3013132"/>
          </a:xfrm>
          <a:prstGeom prst="bentConnector4">
            <a:avLst>
              <a:gd name="adj1" fmla="val -2051"/>
              <a:gd name="adj2" fmla="val 107587"/>
            </a:avLst>
          </a:prstGeom>
          <a:ln w="12700">
            <a:solidFill>
              <a:srgbClr val="00B05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F1DFE3D-5192-44FA-9623-3E70550C3F05}"/>
              </a:ext>
            </a:extLst>
          </p:cNvPr>
          <p:cNvCxnSpPr>
            <a:cxnSpLocks/>
            <a:stCxn id="3083" idx="4"/>
            <a:endCxn id="49" idx="2"/>
          </p:cNvCxnSpPr>
          <p:nvPr/>
        </p:nvCxnSpPr>
        <p:spPr>
          <a:xfrm>
            <a:off x="983642" y="5720599"/>
            <a:ext cx="3856616" cy="25253"/>
          </a:xfrm>
          <a:prstGeom prst="bentConnector4">
            <a:avLst>
              <a:gd name="adj1" fmla="val 37559"/>
              <a:gd name="adj2" fmla="val 1005239"/>
            </a:avLst>
          </a:prstGeom>
          <a:ln w="38100">
            <a:solidFill>
              <a:srgbClr val="00B050"/>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 name="Connector: Elbow 5">
            <a:extLst>
              <a:ext uri="{FF2B5EF4-FFF2-40B4-BE49-F238E27FC236}">
                <a16:creationId xmlns:a16="http://schemas.microsoft.com/office/drawing/2014/main" id="{51A95288-6A78-4B63-AEEA-DF2F03DE34F4}"/>
              </a:ext>
            </a:extLst>
          </p:cNvPr>
          <p:cNvCxnSpPr>
            <a:cxnSpLocks/>
            <a:stCxn id="144" idx="0"/>
          </p:cNvCxnSpPr>
          <p:nvPr/>
        </p:nvCxnSpPr>
        <p:spPr>
          <a:xfrm rot="5400000" flipH="1" flipV="1">
            <a:off x="4010604" y="3434110"/>
            <a:ext cx="1801714" cy="164481"/>
          </a:xfrm>
          <a:prstGeom prst="bentConnector3">
            <a:avLst>
              <a:gd name="adj1" fmla="val 50000"/>
            </a:avLst>
          </a:prstGeom>
          <a:ln w="3810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77BEC5C5-03C7-4F2F-AC57-5A1C911725B7}"/>
              </a:ext>
            </a:extLst>
          </p:cNvPr>
          <p:cNvSpPr txBox="1"/>
          <p:nvPr/>
        </p:nvSpPr>
        <p:spPr>
          <a:xfrm>
            <a:off x="3958724" y="2851437"/>
            <a:ext cx="1696348" cy="590354"/>
          </a:xfrm>
          <a:prstGeom prst="rect">
            <a:avLst/>
          </a:prstGeom>
          <a:solidFill>
            <a:schemeClr val="tx1"/>
          </a:solidFill>
        </p:spPr>
        <p:txBody>
          <a:bodyPr wrap="square" lIns="182880" tIns="146304" rIns="182880" bIns="146304" rtlCol="0">
            <a:spAutoFit/>
          </a:bodyPr>
          <a:lstStyle/>
          <a:p>
            <a:pPr algn="ctr">
              <a:lnSpc>
                <a:spcPct val="90000"/>
              </a:lnSpc>
              <a:spcAft>
                <a:spcPts val="600"/>
              </a:spcAft>
            </a:pPr>
            <a:r>
              <a:rPr lang="en-US" sz="1050">
                <a:solidFill>
                  <a:schemeClr val="bg1"/>
                </a:solidFill>
                <a:latin typeface="Courier New" panose="02070309020205020404" pitchFamily="49" charset="0"/>
                <a:cs typeface="Courier New" panose="02070309020205020404" pitchFamily="49" charset="0"/>
              </a:rPr>
              <a:t>Infuse AI into App</a:t>
            </a:r>
          </a:p>
        </p:txBody>
      </p:sp>
      <p:cxnSp>
        <p:nvCxnSpPr>
          <p:cNvPr id="116" name="Connector: Elbow 115">
            <a:extLst>
              <a:ext uri="{FF2B5EF4-FFF2-40B4-BE49-F238E27FC236}">
                <a16:creationId xmlns:a16="http://schemas.microsoft.com/office/drawing/2014/main" id="{FC5BE23C-9D16-41DC-B9E0-A93E4FB10862}"/>
              </a:ext>
            </a:extLst>
          </p:cNvPr>
          <p:cNvCxnSpPr>
            <a:cxnSpLocks/>
            <a:stCxn id="51" idx="3"/>
            <a:endCxn id="1026" idx="1"/>
          </p:cNvCxnSpPr>
          <p:nvPr/>
        </p:nvCxnSpPr>
        <p:spPr>
          <a:xfrm>
            <a:off x="7232096" y="2707402"/>
            <a:ext cx="1489404" cy="9485"/>
          </a:xfrm>
          <a:prstGeom prst="bentConnector3">
            <a:avLst>
              <a:gd name="adj1" fmla="val 50000"/>
            </a:avLst>
          </a:prstGeom>
          <a:ln w="38100">
            <a:solidFill>
              <a:srgbClr val="7030A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97F02545-98A5-464B-AD4F-83E25018E017}"/>
              </a:ext>
            </a:extLst>
          </p:cNvPr>
          <p:cNvCxnSpPr>
            <a:cxnSpLocks/>
            <a:stCxn id="216" idx="1"/>
            <a:endCxn id="1026" idx="3"/>
          </p:cNvCxnSpPr>
          <p:nvPr/>
        </p:nvCxnSpPr>
        <p:spPr>
          <a:xfrm rot="10800000">
            <a:off x="9482549" y="2716888"/>
            <a:ext cx="1035647" cy="772779"/>
          </a:xfrm>
          <a:prstGeom prst="bentConnector3">
            <a:avLst>
              <a:gd name="adj1" fmla="val 50000"/>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6" name="Connector: Elbow 165">
            <a:extLst>
              <a:ext uri="{FF2B5EF4-FFF2-40B4-BE49-F238E27FC236}">
                <a16:creationId xmlns:a16="http://schemas.microsoft.com/office/drawing/2014/main" id="{9F2A1105-3A4D-4D27-AF21-20D4144156E3}"/>
              </a:ext>
            </a:extLst>
          </p:cNvPr>
          <p:cNvCxnSpPr>
            <a:cxnSpLocks/>
            <a:stCxn id="144" idx="3"/>
            <a:endCxn id="1026" idx="1"/>
          </p:cNvCxnSpPr>
          <p:nvPr/>
        </p:nvCxnSpPr>
        <p:spPr>
          <a:xfrm flipV="1">
            <a:off x="5462865" y="2716887"/>
            <a:ext cx="3258635" cy="2173765"/>
          </a:xfrm>
          <a:prstGeom prst="bentConnector3">
            <a:avLst>
              <a:gd name="adj1" fmla="val 65589"/>
            </a:avLst>
          </a:prstGeom>
          <a:ln w="3810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78" name="Connector: Elbow 3077">
            <a:extLst>
              <a:ext uri="{FF2B5EF4-FFF2-40B4-BE49-F238E27FC236}">
                <a16:creationId xmlns:a16="http://schemas.microsoft.com/office/drawing/2014/main" id="{B5950E08-F15E-4D71-98C8-552404AA002C}"/>
              </a:ext>
            </a:extLst>
          </p:cNvPr>
          <p:cNvCxnSpPr>
            <a:cxnSpLocks/>
          </p:cNvCxnSpPr>
          <p:nvPr/>
        </p:nvCxnSpPr>
        <p:spPr>
          <a:xfrm rot="5400000">
            <a:off x="5288743" y="2972754"/>
            <a:ext cx="1115556" cy="1773350"/>
          </a:xfrm>
          <a:prstGeom prst="bentConnector3">
            <a:avLst>
              <a:gd name="adj1" fmla="val 50000"/>
            </a:avLst>
          </a:prstGeom>
          <a:ln w="3810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7CF25EE1-6884-4CBE-B38C-60B6AC8886F3}"/>
              </a:ext>
            </a:extLst>
          </p:cNvPr>
          <p:cNvSpPr txBox="1"/>
          <p:nvPr/>
        </p:nvSpPr>
        <p:spPr>
          <a:xfrm>
            <a:off x="5068348" y="3698205"/>
            <a:ext cx="1753652" cy="604396"/>
          </a:xfrm>
          <a:prstGeom prst="rect">
            <a:avLst/>
          </a:prstGeom>
          <a:solidFill>
            <a:schemeClr val="tx1"/>
          </a:solidFill>
        </p:spPr>
        <p:txBody>
          <a:bodyPr wrap="square" lIns="182880" tIns="146304" rIns="182880" bIns="146304" rtlCol="0">
            <a:spAutoFit/>
          </a:bodyPr>
          <a:lstStyle/>
          <a:p>
            <a:pPr algn="ctr">
              <a:lnSpc>
                <a:spcPct val="90000"/>
              </a:lnSpc>
              <a:spcAft>
                <a:spcPts val="600"/>
              </a:spcAft>
            </a:pPr>
            <a:r>
              <a:rPr lang="en-US" sz="1100">
                <a:solidFill>
                  <a:schemeClr val="bg1"/>
                </a:solidFill>
                <a:latin typeface="Courier New" panose="02070309020205020404" pitchFamily="49" charset="0"/>
                <a:cs typeface="Courier New" panose="02070309020205020404" pitchFamily="49" charset="0"/>
              </a:rPr>
              <a:t>Automatically Train Model</a:t>
            </a:r>
          </a:p>
        </p:txBody>
      </p:sp>
      <p:sp>
        <p:nvSpPr>
          <p:cNvPr id="222" name="TextBox 221">
            <a:extLst>
              <a:ext uri="{FF2B5EF4-FFF2-40B4-BE49-F238E27FC236}">
                <a16:creationId xmlns:a16="http://schemas.microsoft.com/office/drawing/2014/main" id="{4C2B82E5-0B12-4AC2-8794-7269AD602BA5}"/>
              </a:ext>
            </a:extLst>
          </p:cNvPr>
          <p:cNvSpPr txBox="1"/>
          <p:nvPr/>
        </p:nvSpPr>
        <p:spPr>
          <a:xfrm>
            <a:off x="137903" y="6195021"/>
            <a:ext cx="893193" cy="307777"/>
          </a:xfrm>
          <a:prstGeom prst="rect">
            <a:avLst/>
          </a:prstGeom>
          <a:noFill/>
        </p:spPr>
        <p:txBody>
          <a:bodyPr wrap="none" rtlCol="0">
            <a:spAutoFit/>
          </a:bodyPr>
          <a:lstStyle/>
          <a:p>
            <a:r>
              <a:rPr lang="en-US" sz="1400"/>
              <a:t>Data Lake</a:t>
            </a:r>
          </a:p>
        </p:txBody>
      </p:sp>
      <p:sp>
        <p:nvSpPr>
          <p:cNvPr id="3083" name="Cylinder 3082">
            <a:extLst>
              <a:ext uri="{FF2B5EF4-FFF2-40B4-BE49-F238E27FC236}">
                <a16:creationId xmlns:a16="http://schemas.microsoft.com/office/drawing/2014/main" id="{026FC498-8456-4861-A99A-E2DEC7D173C4}"/>
              </a:ext>
            </a:extLst>
          </p:cNvPr>
          <p:cNvSpPr/>
          <p:nvPr/>
        </p:nvSpPr>
        <p:spPr bwMode="auto">
          <a:xfrm>
            <a:off x="188954" y="5216121"/>
            <a:ext cx="794688" cy="1008955"/>
          </a:xfrm>
          <a:prstGeom prst="can">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cxnSp>
        <p:nvCxnSpPr>
          <p:cNvPr id="227" name="Straight Arrow Connector 226">
            <a:extLst>
              <a:ext uri="{FF2B5EF4-FFF2-40B4-BE49-F238E27FC236}">
                <a16:creationId xmlns:a16="http://schemas.microsoft.com/office/drawing/2014/main" id="{803468BE-702B-4F28-AF7D-76D237F5E922}"/>
              </a:ext>
            </a:extLst>
          </p:cNvPr>
          <p:cNvCxnSpPr>
            <a:cxnSpLocks/>
            <a:stCxn id="3083" idx="1"/>
            <a:endCxn id="36" idx="2"/>
          </p:cNvCxnSpPr>
          <p:nvPr/>
        </p:nvCxnSpPr>
        <p:spPr>
          <a:xfrm flipV="1">
            <a:off x="586298" y="4828703"/>
            <a:ext cx="3222" cy="38741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0A1F6C0E-4207-4042-A747-C0F41D9675E3}"/>
              </a:ext>
            </a:extLst>
          </p:cNvPr>
          <p:cNvSpPr txBox="1"/>
          <p:nvPr/>
        </p:nvSpPr>
        <p:spPr>
          <a:xfrm>
            <a:off x="4949307" y="6397590"/>
            <a:ext cx="1919144" cy="444930"/>
          </a:xfrm>
          <a:prstGeom prst="rect">
            <a:avLst/>
          </a:prstGeom>
          <a:solidFill>
            <a:schemeClr val="tx1"/>
          </a:solidFill>
        </p:spPr>
        <p:txBody>
          <a:bodyPr wrap="square" lIns="182880" tIns="146304" rIns="182880" bIns="146304" rtlCol="0">
            <a:spAutoFit/>
          </a:bodyPr>
          <a:lstStyle/>
          <a:p>
            <a:pPr algn="ctr">
              <a:lnSpc>
                <a:spcPct val="90000"/>
              </a:lnSpc>
              <a:spcAft>
                <a:spcPts val="600"/>
              </a:spcAft>
            </a:pPr>
            <a:r>
              <a:rPr lang="en-US" sz="1050">
                <a:solidFill>
                  <a:schemeClr val="bg1"/>
                </a:solidFill>
                <a:latin typeface="Courier New" panose="02070309020205020404" pitchFamily="49" charset="0"/>
                <a:cs typeface="Courier New" panose="02070309020205020404" pitchFamily="49" charset="0"/>
              </a:rPr>
              <a:t>App telemetry</a:t>
            </a:r>
          </a:p>
        </p:txBody>
      </p:sp>
      <p:sp>
        <p:nvSpPr>
          <p:cNvPr id="87" name="TextBox 86">
            <a:extLst>
              <a:ext uri="{FF2B5EF4-FFF2-40B4-BE49-F238E27FC236}">
                <a16:creationId xmlns:a16="http://schemas.microsoft.com/office/drawing/2014/main" id="{7F59D0BB-6BC2-49CA-966D-BA395CE21948}"/>
              </a:ext>
            </a:extLst>
          </p:cNvPr>
          <p:cNvSpPr txBox="1"/>
          <p:nvPr/>
        </p:nvSpPr>
        <p:spPr>
          <a:xfrm>
            <a:off x="4827405" y="156705"/>
            <a:ext cx="1993772"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cap="small"/>
              <a:t>Build &amp; Test</a:t>
            </a:r>
          </a:p>
        </p:txBody>
      </p:sp>
      <p:sp>
        <p:nvSpPr>
          <p:cNvPr id="100" name="TextBox 99">
            <a:extLst>
              <a:ext uri="{FF2B5EF4-FFF2-40B4-BE49-F238E27FC236}">
                <a16:creationId xmlns:a16="http://schemas.microsoft.com/office/drawing/2014/main" id="{807F4B86-F0ED-489C-9342-F5890CDEE6D7}"/>
              </a:ext>
            </a:extLst>
          </p:cNvPr>
          <p:cNvSpPr txBox="1"/>
          <p:nvPr/>
        </p:nvSpPr>
        <p:spPr>
          <a:xfrm>
            <a:off x="1840848" y="5871658"/>
            <a:ext cx="2893425" cy="466281"/>
          </a:xfrm>
          <a:prstGeom prst="rect">
            <a:avLst/>
          </a:prstGeom>
          <a:solidFill>
            <a:schemeClr val="tx1"/>
          </a:solidFill>
        </p:spPr>
        <p:txBody>
          <a:bodyPr wrap="square" lIns="182880" tIns="146304" rIns="182880" bIns="146304" rtlCol="0">
            <a:spAutoFit/>
          </a:bodyPr>
          <a:lstStyle/>
          <a:p>
            <a:pPr algn="ctr">
              <a:lnSpc>
                <a:spcPct val="90000"/>
              </a:lnSpc>
              <a:spcAft>
                <a:spcPts val="600"/>
              </a:spcAft>
            </a:pPr>
            <a:r>
              <a:rPr lang="en-US" sz="1100">
                <a:solidFill>
                  <a:schemeClr val="bg1"/>
                </a:solidFill>
                <a:latin typeface="Courier New" panose="02070309020205020404" pitchFamily="49" charset="0"/>
                <a:cs typeface="Courier New" panose="02070309020205020404" pitchFamily="49" charset="0"/>
              </a:rPr>
              <a:t>Data-based triggers</a:t>
            </a:r>
          </a:p>
        </p:txBody>
      </p:sp>
      <p:sp>
        <p:nvSpPr>
          <p:cNvPr id="91" name="TextBox 90">
            <a:extLst>
              <a:ext uri="{FF2B5EF4-FFF2-40B4-BE49-F238E27FC236}">
                <a16:creationId xmlns:a16="http://schemas.microsoft.com/office/drawing/2014/main" id="{2994CEEF-9481-4758-9D1A-5BBC5A4A1B7F}"/>
              </a:ext>
            </a:extLst>
          </p:cNvPr>
          <p:cNvSpPr txBox="1"/>
          <p:nvPr/>
        </p:nvSpPr>
        <p:spPr>
          <a:xfrm>
            <a:off x="7254268" y="2394299"/>
            <a:ext cx="1234604" cy="735779"/>
          </a:xfrm>
          <a:prstGeom prst="rect">
            <a:avLst/>
          </a:prstGeom>
          <a:solidFill>
            <a:schemeClr val="tx1"/>
          </a:solidFill>
        </p:spPr>
        <p:txBody>
          <a:bodyPr wrap="square" lIns="182880" tIns="146304" rIns="182880" bIns="146304" rtlCol="0">
            <a:spAutoFit/>
          </a:bodyPr>
          <a:lstStyle/>
          <a:p>
            <a:pPr algn="ctr">
              <a:lnSpc>
                <a:spcPct val="90000"/>
              </a:lnSpc>
              <a:spcAft>
                <a:spcPts val="600"/>
              </a:spcAft>
            </a:pPr>
            <a:r>
              <a:rPr lang="en-US" sz="1050">
                <a:solidFill>
                  <a:schemeClr val="bg1"/>
                </a:solidFill>
                <a:latin typeface="Courier New" panose="02070309020205020404" pitchFamily="49" charset="0"/>
                <a:cs typeface="Courier New" panose="02070309020205020404" pitchFamily="49" charset="0"/>
              </a:rPr>
              <a:t>Validate &amp; Deploy Model</a:t>
            </a:r>
          </a:p>
        </p:txBody>
      </p:sp>
      <p:sp>
        <p:nvSpPr>
          <p:cNvPr id="30" name="TextBox 29"/>
          <p:cNvSpPr txBox="1"/>
          <p:nvPr/>
        </p:nvSpPr>
        <p:spPr>
          <a:xfrm>
            <a:off x="5734267" y="2541345"/>
            <a:ext cx="1546401" cy="307777"/>
          </a:xfrm>
          <a:prstGeom prst="rect">
            <a:avLst/>
          </a:prstGeom>
          <a:noFill/>
        </p:spPr>
        <p:txBody>
          <a:bodyPr wrap="square" rtlCol="0">
            <a:spAutoFit/>
          </a:bodyPr>
          <a:lstStyle/>
          <a:p>
            <a:pPr algn="ctr"/>
            <a:r>
              <a:rPr lang="en-US" sz="1400"/>
              <a:t>CI/CD</a:t>
            </a:r>
          </a:p>
        </p:txBody>
      </p:sp>
    </p:spTree>
    <p:extLst>
      <p:ext uri="{BB962C8B-B14F-4D97-AF65-F5344CB8AC3E}">
        <p14:creationId xmlns:p14="http://schemas.microsoft.com/office/powerpoint/2010/main" val="461470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9"/>
                                        </p:tgtEl>
                                        <p:attrNameLst>
                                          <p:attrName>style.visibility</p:attrName>
                                        </p:attrNameLst>
                                      </p:cBhvr>
                                      <p:to>
                                        <p:strVal val="visible"/>
                                      </p:to>
                                    </p:set>
                                    <p:animEffect transition="in" filter="fade">
                                      <p:cBhvr>
                                        <p:cTn id="28" dur="500"/>
                                        <p:tgtEl>
                                          <p:spTgt spid="89"/>
                                        </p:tgtEl>
                                      </p:cBhvr>
                                    </p:animEffect>
                                  </p:childTnLst>
                                </p:cTn>
                              </p:par>
                              <p:par>
                                <p:cTn id="29" presetID="10" presetClass="entr" presetSubtype="0" fill="hold" nodeType="withEffect">
                                  <p:stCondLst>
                                    <p:cond delay="0"/>
                                  </p:stCondLst>
                                  <p:childTnLst>
                                    <p:set>
                                      <p:cBhvr>
                                        <p:cTn id="30" dur="1" fill="hold">
                                          <p:stCondLst>
                                            <p:cond delay="0"/>
                                          </p:stCondLst>
                                        </p:cTn>
                                        <p:tgtEl>
                                          <p:spTgt spid="144"/>
                                        </p:tgtEl>
                                        <p:attrNameLst>
                                          <p:attrName>style.visibility</p:attrName>
                                        </p:attrNameLst>
                                      </p:cBhvr>
                                      <p:to>
                                        <p:strVal val="visible"/>
                                      </p:to>
                                    </p:set>
                                    <p:animEffect transition="in" filter="fade">
                                      <p:cBhvr>
                                        <p:cTn id="31" dur="500"/>
                                        <p:tgtEl>
                                          <p:spTgt spid="144"/>
                                        </p:tgtEl>
                                      </p:cBhvr>
                                    </p:animEffect>
                                  </p:childTnLst>
                                </p:cTn>
                              </p:par>
                              <p:par>
                                <p:cTn id="32" presetID="10" presetClass="entr" presetSubtype="0" fill="hold" nodeType="withEffect">
                                  <p:stCondLst>
                                    <p:cond delay="0"/>
                                  </p:stCondLst>
                                  <p:childTnLst>
                                    <p:set>
                                      <p:cBhvr>
                                        <p:cTn id="33" dur="1" fill="hold">
                                          <p:stCondLst>
                                            <p:cond delay="0"/>
                                          </p:stCondLst>
                                        </p:cTn>
                                        <p:tgtEl>
                                          <p:spTgt spid="180"/>
                                        </p:tgtEl>
                                        <p:attrNameLst>
                                          <p:attrName>style.visibility</p:attrName>
                                        </p:attrNameLst>
                                      </p:cBhvr>
                                      <p:to>
                                        <p:strVal val="visible"/>
                                      </p:to>
                                    </p:set>
                                    <p:animEffect transition="in" filter="fade">
                                      <p:cBhvr>
                                        <p:cTn id="34" dur="500"/>
                                        <p:tgtEl>
                                          <p:spTgt spid="180"/>
                                        </p:tgtEl>
                                      </p:cBhvr>
                                    </p:animEffect>
                                  </p:childTnLst>
                                </p:cTn>
                              </p:par>
                              <p:par>
                                <p:cTn id="35" presetID="10" presetClass="entr" presetSubtype="0" fill="hold" nodeType="withEffect">
                                  <p:stCondLst>
                                    <p:cond delay="0"/>
                                  </p:stCondLst>
                                  <p:childTnLst>
                                    <p:set>
                                      <p:cBhvr>
                                        <p:cTn id="36" dur="1" fill="hold">
                                          <p:stCondLst>
                                            <p:cond delay="0"/>
                                          </p:stCondLst>
                                        </p:cTn>
                                        <p:tgtEl>
                                          <p:spTgt spid="3082"/>
                                        </p:tgtEl>
                                        <p:attrNameLst>
                                          <p:attrName>style.visibility</p:attrName>
                                        </p:attrNameLst>
                                      </p:cBhvr>
                                      <p:to>
                                        <p:strVal val="visible"/>
                                      </p:to>
                                    </p:set>
                                    <p:animEffect transition="in" filter="fade">
                                      <p:cBhvr>
                                        <p:cTn id="37" dur="500"/>
                                        <p:tgtEl>
                                          <p:spTgt spid="308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8"/>
                                        </p:tgtEl>
                                        <p:attrNameLst>
                                          <p:attrName>style.visibility</p:attrName>
                                        </p:attrNameLst>
                                      </p:cBhvr>
                                      <p:to>
                                        <p:strVal val="visible"/>
                                      </p:to>
                                    </p:set>
                                    <p:animEffect transition="in" filter="fade">
                                      <p:cBhvr>
                                        <p:cTn id="40" dur="500"/>
                                        <p:tgtEl>
                                          <p:spTgt spid="7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5"/>
                                        </p:tgtEl>
                                        <p:attrNameLst>
                                          <p:attrName>style.visibility</p:attrName>
                                        </p:attrNameLst>
                                      </p:cBhvr>
                                      <p:to>
                                        <p:strVal val="visible"/>
                                      </p:to>
                                    </p:set>
                                    <p:animEffect transition="in" filter="fade">
                                      <p:cBhvr>
                                        <p:cTn id="43" dur="500"/>
                                        <p:tgtEl>
                                          <p:spTgt spid="125"/>
                                        </p:tgtEl>
                                      </p:cBhvr>
                                    </p:animEffect>
                                  </p:childTnLst>
                                </p:cTn>
                              </p:par>
                              <p:par>
                                <p:cTn id="44" presetID="10" presetClass="entr" presetSubtype="0" fill="hold" nodeType="withEffect">
                                  <p:stCondLst>
                                    <p:cond delay="0"/>
                                  </p:stCondLst>
                                  <p:childTnLst>
                                    <p:set>
                                      <p:cBhvr>
                                        <p:cTn id="45" dur="1" fill="hold">
                                          <p:stCondLst>
                                            <p:cond delay="0"/>
                                          </p:stCondLst>
                                        </p:cTn>
                                        <p:tgtEl>
                                          <p:spTgt spid="128"/>
                                        </p:tgtEl>
                                        <p:attrNameLst>
                                          <p:attrName>style.visibility</p:attrName>
                                        </p:attrNameLst>
                                      </p:cBhvr>
                                      <p:to>
                                        <p:strVal val="visible"/>
                                      </p:to>
                                    </p:set>
                                    <p:animEffect transition="in" filter="fade">
                                      <p:cBhvr>
                                        <p:cTn id="46" dur="500"/>
                                        <p:tgtEl>
                                          <p:spTgt spid="128"/>
                                        </p:tgtEl>
                                      </p:cBhvr>
                                    </p:animEffect>
                                  </p:childTnLst>
                                </p:cTn>
                              </p:par>
                              <p:par>
                                <p:cTn id="47" presetID="10" presetClass="entr" presetSubtype="0" fill="hold" nodeType="withEffect">
                                  <p:stCondLst>
                                    <p:cond delay="0"/>
                                  </p:stCondLst>
                                  <p:childTnLst>
                                    <p:set>
                                      <p:cBhvr>
                                        <p:cTn id="48" dur="1" fill="hold">
                                          <p:stCondLst>
                                            <p:cond delay="0"/>
                                          </p:stCondLst>
                                        </p:cTn>
                                        <p:tgtEl>
                                          <p:spTgt spid="166"/>
                                        </p:tgtEl>
                                        <p:attrNameLst>
                                          <p:attrName>style.visibility</p:attrName>
                                        </p:attrNameLst>
                                      </p:cBhvr>
                                      <p:to>
                                        <p:strVal val="visible"/>
                                      </p:to>
                                    </p:set>
                                    <p:animEffect transition="in" filter="fade">
                                      <p:cBhvr>
                                        <p:cTn id="49" dur="500"/>
                                        <p:tgtEl>
                                          <p:spTgt spid="166"/>
                                        </p:tgtEl>
                                      </p:cBhvr>
                                    </p:animEffect>
                                  </p:childTnLst>
                                </p:cTn>
                              </p:par>
                              <p:par>
                                <p:cTn id="50" presetID="10" presetClass="entr" presetSubtype="0" fill="hold" nodeType="withEffect">
                                  <p:stCondLst>
                                    <p:cond delay="0"/>
                                  </p:stCondLst>
                                  <p:childTnLst>
                                    <p:set>
                                      <p:cBhvr>
                                        <p:cTn id="51" dur="1" fill="hold">
                                          <p:stCondLst>
                                            <p:cond delay="0"/>
                                          </p:stCondLst>
                                        </p:cTn>
                                        <p:tgtEl>
                                          <p:spTgt spid="1026"/>
                                        </p:tgtEl>
                                        <p:attrNameLst>
                                          <p:attrName>style.visibility</p:attrName>
                                        </p:attrNameLst>
                                      </p:cBhvr>
                                      <p:to>
                                        <p:strVal val="visible"/>
                                      </p:to>
                                    </p:set>
                                    <p:animEffect transition="in" filter="fade">
                                      <p:cBhvr>
                                        <p:cTn id="52" dur="500"/>
                                        <p:tgtEl>
                                          <p:spTgt spid="1026"/>
                                        </p:tgtEl>
                                      </p:cBhvr>
                                    </p:animEffect>
                                  </p:childTnLst>
                                </p:cTn>
                              </p:par>
                              <p:par>
                                <p:cTn id="53" presetID="10" presetClass="entr" presetSubtype="0" fill="hold" nodeType="withEffect">
                                  <p:stCondLst>
                                    <p:cond delay="0"/>
                                  </p:stCondLst>
                                  <p:childTnLst>
                                    <p:set>
                                      <p:cBhvr>
                                        <p:cTn id="54" dur="1" fill="hold">
                                          <p:stCondLst>
                                            <p:cond delay="0"/>
                                          </p:stCondLst>
                                        </p:cTn>
                                        <p:tgtEl>
                                          <p:spTgt spid="227"/>
                                        </p:tgtEl>
                                        <p:attrNameLst>
                                          <p:attrName>style.visibility</p:attrName>
                                        </p:attrNameLst>
                                      </p:cBhvr>
                                      <p:to>
                                        <p:strVal val="visible"/>
                                      </p:to>
                                    </p:set>
                                    <p:animEffect transition="in" filter="fade">
                                      <p:cBhvr>
                                        <p:cTn id="55" dur="500"/>
                                        <p:tgtEl>
                                          <p:spTgt spid="22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22"/>
                                        </p:tgtEl>
                                        <p:attrNameLst>
                                          <p:attrName>style.visibility</p:attrName>
                                        </p:attrNameLst>
                                      </p:cBhvr>
                                      <p:to>
                                        <p:strVal val="visible"/>
                                      </p:to>
                                    </p:set>
                                    <p:animEffect transition="in" filter="fade">
                                      <p:cBhvr>
                                        <p:cTn id="58" dur="500"/>
                                        <p:tgtEl>
                                          <p:spTgt spid="222"/>
                                        </p:tgtEl>
                                      </p:cBhvr>
                                    </p:animEffect>
                                  </p:childTnLst>
                                </p:cTn>
                              </p:par>
                              <p:par>
                                <p:cTn id="59" presetID="1" presetClass="entr" presetSubtype="0" fill="hold" grpId="0" nodeType="withEffect">
                                  <p:stCondLst>
                                    <p:cond delay="0"/>
                                  </p:stCondLst>
                                  <p:childTnLst>
                                    <p:set>
                                      <p:cBhvr>
                                        <p:cTn id="60" dur="1" fill="hold">
                                          <p:stCondLst>
                                            <p:cond delay="0"/>
                                          </p:stCondLst>
                                        </p:cTn>
                                        <p:tgtEl>
                                          <p:spTgt spid="308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fade">
                                      <p:cBhvr>
                                        <p:cTn id="65" dur="500"/>
                                        <p:tgtEl>
                                          <p:spTgt spid="3"/>
                                        </p:tgtEl>
                                      </p:cBhvr>
                                    </p:animEffect>
                                  </p:childTnLst>
                                </p:cTn>
                              </p:par>
                              <p:par>
                                <p:cTn id="66" presetID="10" presetClass="entr" presetSubtype="0" fill="hold" nodeType="withEffect">
                                  <p:stCondLst>
                                    <p:cond delay="0"/>
                                  </p:stCondLst>
                                  <p:childTnLst>
                                    <p:set>
                                      <p:cBhvr>
                                        <p:cTn id="67" dur="1" fill="hold">
                                          <p:stCondLst>
                                            <p:cond delay="0"/>
                                          </p:stCondLst>
                                        </p:cTn>
                                        <p:tgtEl>
                                          <p:spTgt spid="134"/>
                                        </p:tgtEl>
                                        <p:attrNameLst>
                                          <p:attrName>style.visibility</p:attrName>
                                        </p:attrNameLst>
                                      </p:cBhvr>
                                      <p:to>
                                        <p:strVal val="visible"/>
                                      </p:to>
                                    </p:set>
                                    <p:animEffect transition="in" filter="fade">
                                      <p:cBhvr>
                                        <p:cTn id="68" dur="500"/>
                                        <p:tgtEl>
                                          <p:spTgt spid="134"/>
                                        </p:tgtEl>
                                      </p:cBhvr>
                                    </p:animEffect>
                                  </p:childTnLst>
                                </p:cTn>
                              </p:par>
                              <p:par>
                                <p:cTn id="69" presetID="10" presetClass="entr" presetSubtype="0" fill="hold" nodeType="with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fade">
                                      <p:cBhvr>
                                        <p:cTn id="71" dur="500"/>
                                        <p:tgtEl>
                                          <p:spTgt spid="8"/>
                                        </p:tgtEl>
                                      </p:cBhvr>
                                    </p:animEffect>
                                  </p:childTnLst>
                                </p:cTn>
                              </p:par>
                              <p:par>
                                <p:cTn id="72" presetID="10" presetClass="entr" presetSubtype="0" fill="hold" nodeType="with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fade">
                                      <p:cBhvr>
                                        <p:cTn id="74" dur="500"/>
                                        <p:tgtEl>
                                          <p:spTgt spid="21"/>
                                        </p:tgtEl>
                                      </p:cBhvr>
                                    </p:animEffect>
                                  </p:childTnLst>
                                </p:cTn>
                              </p:par>
                              <p:par>
                                <p:cTn id="75" presetID="10" presetClass="entr" presetSubtype="0" fill="hold" nodeType="withEffect">
                                  <p:stCondLst>
                                    <p:cond delay="0"/>
                                  </p:stCondLst>
                                  <p:childTnLst>
                                    <p:set>
                                      <p:cBhvr>
                                        <p:cTn id="76" dur="1" fill="hold">
                                          <p:stCondLst>
                                            <p:cond delay="0"/>
                                          </p:stCondLst>
                                        </p:cTn>
                                        <p:tgtEl>
                                          <p:spTgt spid="3089"/>
                                        </p:tgtEl>
                                        <p:attrNameLst>
                                          <p:attrName>style.visibility</p:attrName>
                                        </p:attrNameLst>
                                      </p:cBhvr>
                                      <p:to>
                                        <p:strVal val="visible"/>
                                      </p:to>
                                    </p:set>
                                    <p:animEffect transition="in" filter="fade">
                                      <p:cBhvr>
                                        <p:cTn id="77" dur="500"/>
                                        <p:tgtEl>
                                          <p:spTgt spid="3089"/>
                                        </p:tgtEl>
                                      </p:cBhvr>
                                    </p:animEffect>
                                  </p:childTnLst>
                                </p:cTn>
                              </p:par>
                              <p:par>
                                <p:cTn id="78" presetID="10" presetClass="entr" presetSubtype="0" fill="hold" nodeType="withEffect">
                                  <p:stCondLst>
                                    <p:cond delay="0"/>
                                  </p:stCondLst>
                                  <p:childTnLst>
                                    <p:set>
                                      <p:cBhvr>
                                        <p:cTn id="79" dur="1" fill="hold">
                                          <p:stCondLst>
                                            <p:cond delay="0"/>
                                          </p:stCondLst>
                                        </p:cTn>
                                        <p:tgtEl>
                                          <p:spTgt spid="206"/>
                                        </p:tgtEl>
                                        <p:attrNameLst>
                                          <p:attrName>style.visibility</p:attrName>
                                        </p:attrNameLst>
                                      </p:cBhvr>
                                      <p:to>
                                        <p:strVal val="visible"/>
                                      </p:to>
                                    </p:set>
                                    <p:animEffect transition="in" filter="fade">
                                      <p:cBhvr>
                                        <p:cTn id="80" dur="500"/>
                                        <p:tgtEl>
                                          <p:spTgt spid="206"/>
                                        </p:tgtEl>
                                      </p:cBhvr>
                                    </p:animEffect>
                                  </p:childTnLst>
                                </p:cTn>
                              </p:par>
                              <p:par>
                                <p:cTn id="81" presetID="10" presetClass="entr" presetSubtype="0" fill="hold" nodeType="with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fade">
                                      <p:cBhvr>
                                        <p:cTn id="83" dur="500"/>
                                        <p:tgtEl>
                                          <p:spTgt spid="1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fade">
                                      <p:cBhvr>
                                        <p:cTn id="86" dur="500"/>
                                        <p:tgtEl>
                                          <p:spTgt spid="15"/>
                                        </p:tgtEl>
                                      </p:cBhvr>
                                    </p:animEffect>
                                  </p:childTnLst>
                                </p:cTn>
                              </p:par>
                              <p:par>
                                <p:cTn id="87" presetID="10" presetClass="entr" presetSubtype="0" fill="hold" nodeType="withEffect">
                                  <p:stCondLst>
                                    <p:cond delay="0"/>
                                  </p:stCondLst>
                                  <p:childTnLst>
                                    <p:set>
                                      <p:cBhvr>
                                        <p:cTn id="88" dur="1" fill="hold">
                                          <p:stCondLst>
                                            <p:cond delay="0"/>
                                          </p:stCondLst>
                                        </p:cTn>
                                        <p:tgtEl>
                                          <p:spTgt spid="31"/>
                                        </p:tgtEl>
                                        <p:attrNameLst>
                                          <p:attrName>style.visibility</p:attrName>
                                        </p:attrNameLst>
                                      </p:cBhvr>
                                      <p:to>
                                        <p:strVal val="visible"/>
                                      </p:to>
                                    </p:set>
                                    <p:animEffect transition="in" filter="fade">
                                      <p:cBhvr>
                                        <p:cTn id="89" dur="500"/>
                                        <p:tgtEl>
                                          <p:spTgt spid="31"/>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4"/>
                                        </p:tgtEl>
                                        <p:attrNameLst>
                                          <p:attrName>style.visibility</p:attrName>
                                        </p:attrNameLst>
                                      </p:cBhvr>
                                      <p:to>
                                        <p:strVal val="visible"/>
                                      </p:to>
                                    </p:set>
                                    <p:animEffect transition="in" filter="fade">
                                      <p:cBhvr>
                                        <p:cTn id="92" dur="500"/>
                                        <p:tgtEl>
                                          <p:spTgt spid="34"/>
                                        </p:tgtEl>
                                      </p:cBhvr>
                                    </p:animEffect>
                                  </p:childTnLst>
                                </p:cTn>
                              </p:par>
                              <p:par>
                                <p:cTn id="93" presetID="10" presetClass="entr" presetSubtype="0" fill="hold" nodeType="with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fade">
                                      <p:cBhvr>
                                        <p:cTn id="95" dur="500"/>
                                        <p:tgtEl>
                                          <p:spTgt spid="41"/>
                                        </p:tgtEl>
                                      </p:cBhvr>
                                    </p:animEffect>
                                  </p:childTnLst>
                                </p:cTn>
                              </p:par>
                              <p:par>
                                <p:cTn id="96" presetID="10" presetClass="entr" presetSubtype="0" fill="hold" nodeType="withEffect">
                                  <p:stCondLst>
                                    <p:cond delay="0"/>
                                  </p:stCondLst>
                                  <p:childTnLst>
                                    <p:set>
                                      <p:cBhvr>
                                        <p:cTn id="97" dur="1" fill="hold">
                                          <p:stCondLst>
                                            <p:cond delay="0"/>
                                          </p:stCondLst>
                                        </p:cTn>
                                        <p:tgtEl>
                                          <p:spTgt spid="18"/>
                                        </p:tgtEl>
                                        <p:attrNameLst>
                                          <p:attrName>style.visibility</p:attrName>
                                        </p:attrNameLst>
                                      </p:cBhvr>
                                      <p:to>
                                        <p:strVal val="visible"/>
                                      </p:to>
                                    </p:set>
                                    <p:animEffect transition="in" filter="fade">
                                      <p:cBhvr>
                                        <p:cTn id="98" dur="500"/>
                                        <p:tgtEl>
                                          <p:spTgt spid="18"/>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500"/>
                                        <p:tgtEl>
                                          <p:spTgt spid="20"/>
                                        </p:tgtEl>
                                      </p:cBhvr>
                                    </p:animEffect>
                                  </p:childTnLst>
                                </p:cTn>
                              </p:par>
                              <p:par>
                                <p:cTn id="102" presetID="10" presetClass="entr" presetSubtype="0" fill="hold" nodeType="withEffect">
                                  <p:stCondLst>
                                    <p:cond delay="0"/>
                                  </p:stCondLst>
                                  <p:childTnLst>
                                    <p:set>
                                      <p:cBhvr>
                                        <p:cTn id="103" dur="1" fill="hold">
                                          <p:stCondLst>
                                            <p:cond delay="0"/>
                                          </p:stCondLst>
                                        </p:cTn>
                                        <p:tgtEl>
                                          <p:spTgt spid="43"/>
                                        </p:tgtEl>
                                        <p:attrNameLst>
                                          <p:attrName>style.visibility</p:attrName>
                                        </p:attrNameLst>
                                      </p:cBhvr>
                                      <p:to>
                                        <p:strVal val="visible"/>
                                      </p:to>
                                    </p:set>
                                    <p:animEffect transition="in" filter="fade">
                                      <p:cBhvr>
                                        <p:cTn id="104" dur="500"/>
                                        <p:tgtEl>
                                          <p:spTgt spid="43"/>
                                        </p:tgtEl>
                                      </p:cBhvr>
                                    </p:animEffect>
                                  </p:childTnLst>
                                </p:cTn>
                              </p:par>
                              <p:par>
                                <p:cTn id="105" presetID="10" presetClass="entr" presetSubtype="0" fill="hold" nodeType="withEffect">
                                  <p:stCondLst>
                                    <p:cond delay="0"/>
                                  </p:stCondLst>
                                  <p:childTnLst>
                                    <p:set>
                                      <p:cBhvr>
                                        <p:cTn id="106" dur="1" fill="hold">
                                          <p:stCondLst>
                                            <p:cond delay="0"/>
                                          </p:stCondLst>
                                        </p:cTn>
                                        <p:tgtEl>
                                          <p:spTgt spid="3076"/>
                                        </p:tgtEl>
                                        <p:attrNameLst>
                                          <p:attrName>style.visibility</p:attrName>
                                        </p:attrNameLst>
                                      </p:cBhvr>
                                      <p:to>
                                        <p:strVal val="visible"/>
                                      </p:to>
                                    </p:set>
                                    <p:animEffect transition="in" filter="fade">
                                      <p:cBhvr>
                                        <p:cTn id="107" dur="500"/>
                                        <p:tgtEl>
                                          <p:spTgt spid="3076"/>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90"/>
                                        </p:tgtEl>
                                        <p:attrNameLst>
                                          <p:attrName>style.visibility</p:attrName>
                                        </p:attrNameLst>
                                      </p:cBhvr>
                                      <p:to>
                                        <p:strVal val="visible"/>
                                      </p:to>
                                    </p:set>
                                    <p:animEffect transition="in" filter="fade">
                                      <p:cBhvr>
                                        <p:cTn id="110" dur="500"/>
                                        <p:tgtEl>
                                          <p:spTgt spid="9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2"/>
                                        </p:tgtEl>
                                        <p:attrNameLst>
                                          <p:attrName>style.visibility</p:attrName>
                                        </p:attrNameLst>
                                      </p:cBhvr>
                                      <p:to>
                                        <p:strVal val="visible"/>
                                      </p:to>
                                    </p:set>
                                    <p:animEffect transition="in" filter="fade">
                                      <p:cBhvr>
                                        <p:cTn id="113" dur="500"/>
                                        <p:tgtEl>
                                          <p:spTgt spid="12"/>
                                        </p:tgtEl>
                                      </p:cBhvr>
                                    </p:animEffect>
                                  </p:childTnLst>
                                </p:cTn>
                              </p:par>
                              <p:par>
                                <p:cTn id="114" presetID="10" presetClass="entr" presetSubtype="0" fill="hold" nodeType="withEffect">
                                  <p:stCondLst>
                                    <p:cond delay="0"/>
                                  </p:stCondLst>
                                  <p:childTnLst>
                                    <p:set>
                                      <p:cBhvr>
                                        <p:cTn id="115" dur="1" fill="hold">
                                          <p:stCondLst>
                                            <p:cond delay="0"/>
                                          </p:stCondLst>
                                        </p:cTn>
                                        <p:tgtEl>
                                          <p:spTgt spid="178"/>
                                        </p:tgtEl>
                                        <p:attrNameLst>
                                          <p:attrName>style.visibility</p:attrName>
                                        </p:attrNameLst>
                                      </p:cBhvr>
                                      <p:to>
                                        <p:strVal val="visible"/>
                                      </p:to>
                                    </p:set>
                                    <p:animEffect transition="in" filter="fade">
                                      <p:cBhvr>
                                        <p:cTn id="116" dur="500"/>
                                        <p:tgtEl>
                                          <p:spTgt spid="178"/>
                                        </p:tgtEl>
                                      </p:cBhvr>
                                    </p:animEffect>
                                  </p:childTnLst>
                                </p:cTn>
                              </p:par>
                              <p:par>
                                <p:cTn id="117" presetID="10" presetClass="entr" presetSubtype="0" fill="hold" nodeType="withEffect">
                                  <p:stCondLst>
                                    <p:cond delay="0"/>
                                  </p:stCondLst>
                                  <p:childTnLst>
                                    <p:set>
                                      <p:cBhvr>
                                        <p:cTn id="118" dur="1" fill="hold">
                                          <p:stCondLst>
                                            <p:cond delay="0"/>
                                          </p:stCondLst>
                                        </p:cTn>
                                        <p:tgtEl>
                                          <p:spTgt spid="51"/>
                                        </p:tgtEl>
                                        <p:attrNameLst>
                                          <p:attrName>style.visibility</p:attrName>
                                        </p:attrNameLst>
                                      </p:cBhvr>
                                      <p:to>
                                        <p:strVal val="visible"/>
                                      </p:to>
                                    </p:set>
                                    <p:animEffect transition="in" filter="fade">
                                      <p:cBhvr>
                                        <p:cTn id="119" dur="500"/>
                                        <p:tgtEl>
                                          <p:spTgt spid="5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30"/>
                                        </p:tgtEl>
                                        <p:attrNameLst>
                                          <p:attrName>style.visibility</p:attrName>
                                        </p:attrNameLst>
                                      </p:cBhvr>
                                      <p:to>
                                        <p:strVal val="visible"/>
                                      </p:to>
                                    </p:set>
                                    <p:animEffect transition="in" filter="fade">
                                      <p:cBhvr>
                                        <p:cTn id="122" dur="500"/>
                                        <p:tgtEl>
                                          <p:spTgt spid="30"/>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77"/>
                                        </p:tgtEl>
                                        <p:attrNameLst>
                                          <p:attrName>style.visibility</p:attrName>
                                        </p:attrNameLst>
                                      </p:cBhvr>
                                      <p:to>
                                        <p:strVal val="visible"/>
                                      </p:to>
                                    </p:set>
                                    <p:animEffect transition="in" filter="fade">
                                      <p:cBhvr>
                                        <p:cTn id="127" dur="500"/>
                                        <p:tgtEl>
                                          <p:spTgt spid="77"/>
                                        </p:tgtEl>
                                      </p:cBhvr>
                                    </p:animEffect>
                                  </p:childTnLst>
                                </p:cTn>
                              </p:par>
                              <p:par>
                                <p:cTn id="128" presetID="10" presetClass="entr" presetSubtype="0" fill="hold" nodeType="withEffect">
                                  <p:stCondLst>
                                    <p:cond delay="0"/>
                                  </p:stCondLst>
                                  <p:childTnLst>
                                    <p:set>
                                      <p:cBhvr>
                                        <p:cTn id="129" dur="1" fill="hold">
                                          <p:stCondLst>
                                            <p:cond delay="0"/>
                                          </p:stCondLst>
                                        </p:cTn>
                                        <p:tgtEl>
                                          <p:spTgt spid="197"/>
                                        </p:tgtEl>
                                        <p:attrNameLst>
                                          <p:attrName>style.visibility</p:attrName>
                                        </p:attrNameLst>
                                      </p:cBhvr>
                                      <p:to>
                                        <p:strVal val="visible"/>
                                      </p:to>
                                    </p:set>
                                    <p:animEffect transition="in" filter="fade">
                                      <p:cBhvr>
                                        <p:cTn id="130" dur="500"/>
                                        <p:tgtEl>
                                          <p:spTgt spid="197"/>
                                        </p:tgtEl>
                                      </p:cBhvr>
                                    </p:animEffect>
                                  </p:childTnLst>
                                </p:cTn>
                              </p:par>
                              <p:par>
                                <p:cTn id="131" presetID="10" presetClass="entr" presetSubtype="0" fill="hold" nodeType="withEffect">
                                  <p:stCondLst>
                                    <p:cond delay="0"/>
                                  </p:stCondLst>
                                  <p:childTnLst>
                                    <p:set>
                                      <p:cBhvr>
                                        <p:cTn id="132" dur="1" fill="hold">
                                          <p:stCondLst>
                                            <p:cond delay="0"/>
                                          </p:stCondLst>
                                        </p:cTn>
                                        <p:tgtEl>
                                          <p:spTgt spid="6"/>
                                        </p:tgtEl>
                                        <p:attrNameLst>
                                          <p:attrName>style.visibility</p:attrName>
                                        </p:attrNameLst>
                                      </p:cBhvr>
                                      <p:to>
                                        <p:strVal val="visible"/>
                                      </p:to>
                                    </p:set>
                                    <p:animEffect transition="in" filter="fade">
                                      <p:cBhvr>
                                        <p:cTn id="133" dur="500"/>
                                        <p:tgtEl>
                                          <p:spTgt spid="6"/>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29"/>
                                        </p:tgtEl>
                                        <p:attrNameLst>
                                          <p:attrName>style.visibility</p:attrName>
                                        </p:attrNameLst>
                                      </p:cBhvr>
                                      <p:to>
                                        <p:strVal val="visible"/>
                                      </p:to>
                                    </p:set>
                                    <p:animEffect transition="in" filter="fade">
                                      <p:cBhvr>
                                        <p:cTn id="138" dur="500"/>
                                        <p:tgtEl>
                                          <p:spTgt spid="29"/>
                                        </p:tgtEl>
                                      </p:cBhvr>
                                    </p:animEffect>
                                  </p:childTnLst>
                                </p:cTn>
                              </p:par>
                              <p:par>
                                <p:cTn id="139" presetID="10" presetClass="entr" presetSubtype="0" fill="hold" nodeType="withEffect">
                                  <p:stCondLst>
                                    <p:cond delay="0"/>
                                  </p:stCondLst>
                                  <p:childTnLst>
                                    <p:set>
                                      <p:cBhvr>
                                        <p:cTn id="140" dur="1" fill="hold">
                                          <p:stCondLst>
                                            <p:cond delay="0"/>
                                          </p:stCondLst>
                                        </p:cTn>
                                        <p:tgtEl>
                                          <p:spTgt spid="38"/>
                                        </p:tgtEl>
                                        <p:attrNameLst>
                                          <p:attrName>style.visibility</p:attrName>
                                        </p:attrNameLst>
                                      </p:cBhvr>
                                      <p:to>
                                        <p:strVal val="visible"/>
                                      </p:to>
                                    </p:set>
                                    <p:animEffect transition="in" filter="fade">
                                      <p:cBhvr>
                                        <p:cTn id="141" dur="500"/>
                                        <p:tgtEl>
                                          <p:spTgt spid="38"/>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91"/>
                                        </p:tgtEl>
                                        <p:attrNameLst>
                                          <p:attrName>style.visibility</p:attrName>
                                        </p:attrNameLst>
                                      </p:cBhvr>
                                      <p:to>
                                        <p:strVal val="visible"/>
                                      </p:to>
                                    </p:set>
                                    <p:animEffect transition="in" filter="fade">
                                      <p:cBhvr>
                                        <p:cTn id="144" dur="500"/>
                                        <p:tgtEl>
                                          <p:spTgt spid="91"/>
                                        </p:tgtEl>
                                      </p:cBhvr>
                                    </p:animEffect>
                                  </p:childTnLst>
                                </p:cTn>
                              </p:par>
                              <p:par>
                                <p:cTn id="145" presetID="10" presetClass="entr" presetSubtype="0" fill="hold" nodeType="withEffect">
                                  <p:stCondLst>
                                    <p:cond delay="0"/>
                                  </p:stCondLst>
                                  <p:childTnLst>
                                    <p:set>
                                      <p:cBhvr>
                                        <p:cTn id="146" dur="1" fill="hold">
                                          <p:stCondLst>
                                            <p:cond delay="0"/>
                                          </p:stCondLst>
                                        </p:cTn>
                                        <p:tgtEl>
                                          <p:spTgt spid="42"/>
                                        </p:tgtEl>
                                        <p:attrNameLst>
                                          <p:attrName>style.visibility</p:attrName>
                                        </p:attrNameLst>
                                      </p:cBhvr>
                                      <p:to>
                                        <p:strVal val="visible"/>
                                      </p:to>
                                    </p:set>
                                    <p:animEffect transition="in" filter="fade">
                                      <p:cBhvr>
                                        <p:cTn id="147" dur="500"/>
                                        <p:tgtEl>
                                          <p:spTgt spid="42"/>
                                        </p:tgtEl>
                                      </p:cBhvr>
                                    </p:animEffect>
                                  </p:childTnLst>
                                </p:cTn>
                              </p:par>
                              <p:par>
                                <p:cTn id="148" presetID="10" presetClass="entr" presetSubtype="0" fill="hold" nodeType="withEffect">
                                  <p:stCondLst>
                                    <p:cond delay="0"/>
                                  </p:stCondLst>
                                  <p:childTnLst>
                                    <p:set>
                                      <p:cBhvr>
                                        <p:cTn id="149" dur="1" fill="hold">
                                          <p:stCondLst>
                                            <p:cond delay="0"/>
                                          </p:stCondLst>
                                        </p:cTn>
                                        <p:tgtEl>
                                          <p:spTgt spid="173"/>
                                        </p:tgtEl>
                                        <p:attrNameLst>
                                          <p:attrName>style.visibility</p:attrName>
                                        </p:attrNameLst>
                                      </p:cBhvr>
                                      <p:to>
                                        <p:strVal val="visible"/>
                                      </p:to>
                                    </p:set>
                                    <p:animEffect transition="in" filter="fade">
                                      <p:cBhvr>
                                        <p:cTn id="150" dur="500"/>
                                        <p:tgtEl>
                                          <p:spTgt spid="173"/>
                                        </p:tgtEl>
                                      </p:cBhvr>
                                    </p:animEffect>
                                  </p:childTnLst>
                                </p:cTn>
                              </p:par>
                              <p:par>
                                <p:cTn id="151" presetID="10" presetClass="entr" presetSubtype="0" fill="hold" nodeType="withEffect">
                                  <p:stCondLst>
                                    <p:cond delay="0"/>
                                  </p:stCondLst>
                                  <p:childTnLst>
                                    <p:set>
                                      <p:cBhvr>
                                        <p:cTn id="152" dur="1" fill="hold">
                                          <p:stCondLst>
                                            <p:cond delay="0"/>
                                          </p:stCondLst>
                                        </p:cTn>
                                        <p:tgtEl>
                                          <p:spTgt spid="149"/>
                                        </p:tgtEl>
                                        <p:attrNameLst>
                                          <p:attrName>style.visibility</p:attrName>
                                        </p:attrNameLst>
                                      </p:cBhvr>
                                      <p:to>
                                        <p:strVal val="visible"/>
                                      </p:to>
                                    </p:set>
                                    <p:animEffect transition="in" filter="fade">
                                      <p:cBhvr>
                                        <p:cTn id="153" dur="500"/>
                                        <p:tgtEl>
                                          <p:spTgt spid="149"/>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94"/>
                                        </p:tgtEl>
                                        <p:attrNameLst>
                                          <p:attrName>style.visibility</p:attrName>
                                        </p:attrNameLst>
                                      </p:cBhvr>
                                      <p:to>
                                        <p:strVal val="visible"/>
                                      </p:to>
                                    </p:set>
                                    <p:animEffect transition="in" filter="fade">
                                      <p:cBhvr>
                                        <p:cTn id="156" dur="500"/>
                                        <p:tgtEl>
                                          <p:spTgt spid="194"/>
                                        </p:tgtEl>
                                      </p:cBhvr>
                                    </p:animEffect>
                                  </p:childTnLst>
                                </p:cTn>
                              </p:par>
                              <p:par>
                                <p:cTn id="157" presetID="10" presetClass="entr" presetSubtype="0" fill="hold" nodeType="withEffect">
                                  <p:stCondLst>
                                    <p:cond delay="0"/>
                                  </p:stCondLst>
                                  <p:childTnLst>
                                    <p:set>
                                      <p:cBhvr>
                                        <p:cTn id="158" dur="1" fill="hold">
                                          <p:stCondLst>
                                            <p:cond delay="0"/>
                                          </p:stCondLst>
                                        </p:cTn>
                                        <p:tgtEl>
                                          <p:spTgt spid="3102"/>
                                        </p:tgtEl>
                                        <p:attrNameLst>
                                          <p:attrName>style.visibility</p:attrName>
                                        </p:attrNameLst>
                                      </p:cBhvr>
                                      <p:to>
                                        <p:strVal val="visible"/>
                                      </p:to>
                                    </p:set>
                                    <p:animEffect transition="in" filter="fade">
                                      <p:cBhvr>
                                        <p:cTn id="159" dur="500"/>
                                        <p:tgtEl>
                                          <p:spTgt spid="3102"/>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126"/>
                                        </p:tgtEl>
                                        <p:attrNameLst>
                                          <p:attrName>style.visibility</p:attrName>
                                        </p:attrNameLst>
                                      </p:cBhvr>
                                      <p:to>
                                        <p:strVal val="visible"/>
                                      </p:to>
                                    </p:set>
                                    <p:animEffect transition="in" filter="fade">
                                      <p:cBhvr>
                                        <p:cTn id="162" dur="500"/>
                                        <p:tgtEl>
                                          <p:spTgt spid="126"/>
                                        </p:tgtEl>
                                      </p:cBhvr>
                                    </p:animEffect>
                                  </p:childTnLst>
                                </p:cTn>
                              </p:par>
                              <p:par>
                                <p:cTn id="163" presetID="10" presetClass="entr" presetSubtype="0" fill="hold" nodeType="withEffect">
                                  <p:stCondLst>
                                    <p:cond delay="0"/>
                                  </p:stCondLst>
                                  <p:childTnLst>
                                    <p:set>
                                      <p:cBhvr>
                                        <p:cTn id="164" dur="1" fill="hold">
                                          <p:stCondLst>
                                            <p:cond delay="0"/>
                                          </p:stCondLst>
                                        </p:cTn>
                                        <p:tgtEl>
                                          <p:spTgt spid="161"/>
                                        </p:tgtEl>
                                        <p:attrNameLst>
                                          <p:attrName>style.visibility</p:attrName>
                                        </p:attrNameLst>
                                      </p:cBhvr>
                                      <p:to>
                                        <p:strVal val="visible"/>
                                      </p:to>
                                    </p:set>
                                    <p:animEffect transition="in" filter="fade">
                                      <p:cBhvr>
                                        <p:cTn id="165" dur="500"/>
                                        <p:tgtEl>
                                          <p:spTgt spid="161"/>
                                        </p:tgtEl>
                                      </p:cBhvr>
                                    </p:animEffect>
                                  </p:childTnLst>
                                </p:cTn>
                              </p:par>
                              <p:par>
                                <p:cTn id="166" presetID="10" presetClass="entr" presetSubtype="0" fill="hold" nodeType="withEffect">
                                  <p:stCondLst>
                                    <p:cond delay="0"/>
                                  </p:stCondLst>
                                  <p:childTnLst>
                                    <p:set>
                                      <p:cBhvr>
                                        <p:cTn id="167" dur="1" fill="hold">
                                          <p:stCondLst>
                                            <p:cond delay="0"/>
                                          </p:stCondLst>
                                        </p:cTn>
                                        <p:tgtEl>
                                          <p:spTgt spid="198"/>
                                        </p:tgtEl>
                                        <p:attrNameLst>
                                          <p:attrName>style.visibility</p:attrName>
                                        </p:attrNameLst>
                                      </p:cBhvr>
                                      <p:to>
                                        <p:strVal val="visible"/>
                                      </p:to>
                                    </p:set>
                                    <p:animEffect transition="in" filter="fade">
                                      <p:cBhvr>
                                        <p:cTn id="168" dur="500"/>
                                        <p:tgtEl>
                                          <p:spTgt spid="198"/>
                                        </p:tgtEl>
                                      </p:cBhvr>
                                    </p:animEffect>
                                  </p:childTnLst>
                                </p:cTn>
                              </p:par>
                              <p:par>
                                <p:cTn id="169" presetID="10" presetClass="entr" presetSubtype="0" fill="hold" nodeType="withEffect">
                                  <p:stCondLst>
                                    <p:cond delay="0"/>
                                  </p:stCondLst>
                                  <p:childTnLst>
                                    <p:set>
                                      <p:cBhvr>
                                        <p:cTn id="170" dur="1" fill="hold">
                                          <p:stCondLst>
                                            <p:cond delay="0"/>
                                          </p:stCondLst>
                                        </p:cTn>
                                        <p:tgtEl>
                                          <p:spTgt spid="116"/>
                                        </p:tgtEl>
                                        <p:attrNameLst>
                                          <p:attrName>style.visibility</p:attrName>
                                        </p:attrNameLst>
                                      </p:cBhvr>
                                      <p:to>
                                        <p:strVal val="visible"/>
                                      </p:to>
                                    </p:set>
                                    <p:animEffect transition="in" filter="fade">
                                      <p:cBhvr>
                                        <p:cTn id="171" dur="500"/>
                                        <p:tgtEl>
                                          <p:spTgt spid="116"/>
                                        </p:tgtEl>
                                      </p:cBhvr>
                                    </p:animEffect>
                                  </p:childTnLst>
                                </p:cTn>
                              </p:par>
                              <p:par>
                                <p:cTn id="172" presetID="10" presetClass="entr" presetSubtype="0" fill="hold" nodeType="withEffect">
                                  <p:stCondLst>
                                    <p:cond delay="0"/>
                                  </p:stCondLst>
                                  <p:childTnLst>
                                    <p:set>
                                      <p:cBhvr>
                                        <p:cTn id="173" dur="1" fill="hold">
                                          <p:stCondLst>
                                            <p:cond delay="0"/>
                                          </p:stCondLst>
                                        </p:cTn>
                                        <p:tgtEl>
                                          <p:spTgt spid="176"/>
                                        </p:tgtEl>
                                        <p:attrNameLst>
                                          <p:attrName>style.visibility</p:attrName>
                                        </p:attrNameLst>
                                      </p:cBhvr>
                                      <p:to>
                                        <p:strVal val="visible"/>
                                      </p:to>
                                    </p:set>
                                    <p:animEffect transition="in" filter="fade">
                                      <p:cBhvr>
                                        <p:cTn id="174" dur="500"/>
                                        <p:tgtEl>
                                          <p:spTgt spid="176"/>
                                        </p:tgtEl>
                                      </p:cBhvr>
                                    </p:animEffect>
                                  </p:childTnLst>
                                </p:cTn>
                              </p:par>
                            </p:childTnLst>
                          </p:cTn>
                        </p:par>
                      </p:childTnLst>
                    </p:cTn>
                  </p:par>
                  <p:par>
                    <p:cTn id="175" fill="hold">
                      <p:stCondLst>
                        <p:cond delay="indefinite"/>
                      </p:stCondLst>
                      <p:childTnLst>
                        <p:par>
                          <p:cTn id="176" fill="hold">
                            <p:stCondLst>
                              <p:cond delay="0"/>
                            </p:stCondLst>
                            <p:childTnLst>
                              <p:par>
                                <p:cTn id="177" presetID="10" presetClass="entr" presetSubtype="0" fill="hold" nodeType="clickEffect">
                                  <p:stCondLst>
                                    <p:cond delay="0"/>
                                  </p:stCondLst>
                                  <p:childTnLst>
                                    <p:set>
                                      <p:cBhvr>
                                        <p:cTn id="178" dur="1" fill="hold">
                                          <p:stCondLst>
                                            <p:cond delay="0"/>
                                          </p:stCondLst>
                                        </p:cTn>
                                        <p:tgtEl>
                                          <p:spTgt spid="55"/>
                                        </p:tgtEl>
                                        <p:attrNameLst>
                                          <p:attrName>style.visibility</p:attrName>
                                        </p:attrNameLst>
                                      </p:cBhvr>
                                      <p:to>
                                        <p:strVal val="visible"/>
                                      </p:to>
                                    </p:set>
                                    <p:animEffect transition="in" filter="fade">
                                      <p:cBhvr>
                                        <p:cTn id="179" dur="500"/>
                                        <p:tgtEl>
                                          <p:spTgt spid="55"/>
                                        </p:tgtEl>
                                      </p:cBhvr>
                                    </p:animEffect>
                                  </p:childTnLst>
                                </p:cTn>
                              </p:par>
                              <p:par>
                                <p:cTn id="180" presetID="10" presetClass="entr" presetSubtype="0" fill="hold" grpId="0" nodeType="withEffect">
                                  <p:stCondLst>
                                    <p:cond delay="0"/>
                                  </p:stCondLst>
                                  <p:childTnLst>
                                    <p:set>
                                      <p:cBhvr>
                                        <p:cTn id="181" dur="1" fill="hold">
                                          <p:stCondLst>
                                            <p:cond delay="0"/>
                                          </p:stCondLst>
                                        </p:cTn>
                                        <p:tgtEl>
                                          <p:spTgt spid="232"/>
                                        </p:tgtEl>
                                        <p:attrNameLst>
                                          <p:attrName>style.visibility</p:attrName>
                                        </p:attrNameLst>
                                      </p:cBhvr>
                                      <p:to>
                                        <p:strVal val="visible"/>
                                      </p:to>
                                    </p:set>
                                    <p:animEffect transition="in" filter="fade">
                                      <p:cBhvr>
                                        <p:cTn id="182" dur="500"/>
                                        <p:tgtEl>
                                          <p:spTgt spid="232"/>
                                        </p:tgtEl>
                                      </p:cBhvr>
                                    </p:animEffec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nodeType="clickEffect">
                                  <p:stCondLst>
                                    <p:cond delay="0"/>
                                  </p:stCondLst>
                                  <p:childTnLst>
                                    <p:set>
                                      <p:cBhvr>
                                        <p:cTn id="186" dur="1" fill="hold">
                                          <p:stCondLst>
                                            <p:cond delay="0"/>
                                          </p:stCondLst>
                                        </p:cTn>
                                        <p:tgtEl>
                                          <p:spTgt spid="58"/>
                                        </p:tgtEl>
                                        <p:attrNameLst>
                                          <p:attrName>style.visibility</p:attrName>
                                        </p:attrNameLst>
                                      </p:cBhvr>
                                      <p:to>
                                        <p:strVal val="visible"/>
                                      </p:to>
                                    </p:set>
                                  </p:childTnLst>
                                </p:cTn>
                              </p:par>
                              <p:par>
                                <p:cTn id="187" presetID="10" presetClass="entr" presetSubtype="0" fill="hold" grpId="0" nodeType="withEffect">
                                  <p:stCondLst>
                                    <p:cond delay="0"/>
                                  </p:stCondLst>
                                  <p:childTnLst>
                                    <p:set>
                                      <p:cBhvr>
                                        <p:cTn id="188" dur="1" fill="hold">
                                          <p:stCondLst>
                                            <p:cond delay="0"/>
                                          </p:stCondLst>
                                        </p:cTn>
                                        <p:tgtEl>
                                          <p:spTgt spid="220"/>
                                        </p:tgtEl>
                                        <p:attrNameLst>
                                          <p:attrName>style.visibility</p:attrName>
                                        </p:attrNameLst>
                                      </p:cBhvr>
                                      <p:to>
                                        <p:strVal val="visible"/>
                                      </p:to>
                                    </p:set>
                                    <p:animEffect transition="in" filter="fade">
                                      <p:cBhvr>
                                        <p:cTn id="189" dur="500"/>
                                        <p:tgtEl>
                                          <p:spTgt spid="220"/>
                                        </p:tgtEl>
                                      </p:cBhvr>
                                    </p:animEffect>
                                  </p:childTnLst>
                                </p:cTn>
                              </p:par>
                            </p:childTnLst>
                          </p:cTn>
                        </p:par>
                      </p:childTnLst>
                    </p:cTn>
                  </p:par>
                  <p:par>
                    <p:cTn id="190" fill="hold">
                      <p:stCondLst>
                        <p:cond delay="indefinite"/>
                      </p:stCondLst>
                      <p:childTnLst>
                        <p:par>
                          <p:cTn id="191" fill="hold">
                            <p:stCondLst>
                              <p:cond delay="0"/>
                            </p:stCondLst>
                            <p:childTnLst>
                              <p:par>
                                <p:cTn id="192" presetID="10" presetClass="entr" presetSubtype="0" fill="hold" nodeType="clickEffect">
                                  <p:stCondLst>
                                    <p:cond delay="0"/>
                                  </p:stCondLst>
                                  <p:childTnLst>
                                    <p:set>
                                      <p:cBhvr>
                                        <p:cTn id="193" dur="1" fill="hold">
                                          <p:stCondLst>
                                            <p:cond delay="0"/>
                                          </p:stCondLst>
                                        </p:cTn>
                                        <p:tgtEl>
                                          <p:spTgt spid="182"/>
                                        </p:tgtEl>
                                        <p:attrNameLst>
                                          <p:attrName>style.visibility</p:attrName>
                                        </p:attrNameLst>
                                      </p:cBhvr>
                                      <p:to>
                                        <p:strVal val="visible"/>
                                      </p:to>
                                    </p:set>
                                    <p:animEffect transition="in" filter="fade">
                                      <p:cBhvr>
                                        <p:cTn id="194" dur="500"/>
                                        <p:tgtEl>
                                          <p:spTgt spid="182"/>
                                        </p:tgtEl>
                                      </p:cBhvr>
                                    </p:animEffect>
                                  </p:childTnLst>
                                </p:cTn>
                              </p:par>
                              <p:par>
                                <p:cTn id="195" presetID="10" presetClass="entr" presetSubtype="0" fill="hold" nodeType="withEffect">
                                  <p:stCondLst>
                                    <p:cond delay="0"/>
                                  </p:stCondLst>
                                  <p:childTnLst>
                                    <p:set>
                                      <p:cBhvr>
                                        <p:cTn id="196" dur="1" fill="hold">
                                          <p:stCondLst>
                                            <p:cond delay="0"/>
                                          </p:stCondLst>
                                        </p:cTn>
                                        <p:tgtEl>
                                          <p:spTgt spid="3078"/>
                                        </p:tgtEl>
                                        <p:attrNameLst>
                                          <p:attrName>style.visibility</p:attrName>
                                        </p:attrNameLst>
                                      </p:cBhvr>
                                      <p:to>
                                        <p:strVal val="visible"/>
                                      </p:to>
                                    </p:set>
                                    <p:animEffect transition="in" filter="fade">
                                      <p:cBhvr>
                                        <p:cTn id="197" dur="500"/>
                                        <p:tgtEl>
                                          <p:spTgt spid="3078"/>
                                        </p:tgtEl>
                                      </p:cBhvr>
                                    </p:animEffect>
                                  </p:childTnLst>
                                </p:cTn>
                              </p:par>
                              <p:par>
                                <p:cTn id="198" presetID="10" presetClass="entr" presetSubtype="0" fill="hold" grpId="0" nodeType="withEffect">
                                  <p:stCondLst>
                                    <p:cond delay="0"/>
                                  </p:stCondLst>
                                  <p:childTnLst>
                                    <p:set>
                                      <p:cBhvr>
                                        <p:cTn id="199" dur="1" fill="hold">
                                          <p:stCondLst>
                                            <p:cond delay="0"/>
                                          </p:stCondLst>
                                        </p:cTn>
                                        <p:tgtEl>
                                          <p:spTgt spid="100"/>
                                        </p:tgtEl>
                                        <p:attrNameLst>
                                          <p:attrName>style.visibility</p:attrName>
                                        </p:attrNameLst>
                                      </p:cBhvr>
                                      <p:to>
                                        <p:strVal val="visible"/>
                                      </p:to>
                                    </p:set>
                                    <p:animEffect transition="in" filter="fade">
                                      <p:cBhvr>
                                        <p:cTn id="200" dur="500"/>
                                        <p:tgtEl>
                                          <p:spTgt spid="100"/>
                                        </p:tgtEl>
                                      </p:cBhvr>
                                    </p:animEffect>
                                  </p:childTnLst>
                                </p:cTn>
                              </p:par>
                              <p:par>
                                <p:cTn id="201" presetID="10" presetClass="entr" presetSubtype="0" fill="hold" nodeType="withEffect">
                                  <p:stCondLst>
                                    <p:cond delay="0"/>
                                  </p:stCondLst>
                                  <p:childTnLst>
                                    <p:set>
                                      <p:cBhvr>
                                        <p:cTn id="202" dur="1" fill="hold">
                                          <p:stCondLst>
                                            <p:cond delay="0"/>
                                          </p:stCondLst>
                                        </p:cTn>
                                        <p:tgtEl>
                                          <p:spTgt spid="189"/>
                                        </p:tgtEl>
                                        <p:attrNameLst>
                                          <p:attrName>style.visibility</p:attrName>
                                        </p:attrNameLst>
                                      </p:cBhvr>
                                      <p:to>
                                        <p:strVal val="visible"/>
                                      </p:to>
                                    </p:set>
                                    <p:animEffect transition="in" filter="fade">
                                      <p:cBhvr>
                                        <p:cTn id="203" dur="500"/>
                                        <p:tgtEl>
                                          <p:spTgt spid="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20" grpId="0"/>
      <p:bldP spid="34" grpId="0"/>
      <p:bldP spid="36" grpId="0"/>
      <p:bldP spid="49" grpId="0"/>
      <p:bldP spid="78" grpId="0"/>
      <p:bldP spid="89" grpId="0"/>
      <p:bldP spid="90" grpId="0"/>
      <p:bldP spid="125" grpId="0"/>
      <p:bldP spid="126" grpId="0"/>
      <p:bldP spid="194" grpId="0"/>
      <p:bldP spid="29" grpId="0" animBg="1"/>
      <p:bldP spid="77" grpId="0" animBg="1"/>
      <p:bldP spid="220" grpId="0" animBg="1"/>
      <p:bldP spid="222" grpId="0"/>
      <p:bldP spid="3083" grpId="0" animBg="1"/>
      <p:bldP spid="232" grpId="0" animBg="1"/>
      <p:bldP spid="100" grpId="0" animBg="1"/>
      <p:bldP spid="91" grpId="0" animBg="1"/>
      <p:bldP spid="3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72989-0242-4339-8BCC-9CB0DF1BDFA4}"/>
              </a:ext>
            </a:extLst>
          </p:cNvPr>
          <p:cNvSpPr>
            <a:spLocks noGrp="1"/>
          </p:cNvSpPr>
          <p:nvPr>
            <p:ph type="title"/>
          </p:nvPr>
        </p:nvSpPr>
        <p:spPr/>
        <p:txBody>
          <a:bodyPr/>
          <a:lstStyle/>
          <a:p>
            <a:r>
              <a:rPr lang="en-US" dirty="0"/>
              <a:t>science</a:t>
            </a:r>
          </a:p>
        </p:txBody>
      </p:sp>
      <mc:AlternateContent xmlns:mc="http://schemas.openxmlformats.org/markup-compatibility/2006" xmlns:p14="http://schemas.microsoft.com/office/powerpoint/2010/main">
        <mc:Choice Requires="p14">
          <p:contentPart p14:bwMode="auto" r:id="rId2">
            <p14:nvContentPartPr>
              <p14:cNvPr id="174" name="Ink 173">
                <a:extLst>
                  <a:ext uri="{FF2B5EF4-FFF2-40B4-BE49-F238E27FC236}">
                    <a16:creationId xmlns:a16="http://schemas.microsoft.com/office/drawing/2014/main" id="{125D4796-EB56-4B2E-BEC2-100259BFEF32}"/>
                  </a:ext>
                </a:extLst>
              </p14:cNvPr>
              <p14:cNvContentPartPr/>
              <p14:nvPr/>
            </p14:nvContentPartPr>
            <p14:xfrm>
              <a:off x="2470583" y="1481714"/>
              <a:ext cx="7250833" cy="4567281"/>
            </p14:xfrm>
          </p:contentPart>
        </mc:Choice>
        <mc:Fallback xmlns="">
          <p:pic>
            <p:nvPicPr>
              <p:cNvPr id="174" name="Ink 173">
                <a:extLst>
                  <a:ext uri="{FF2B5EF4-FFF2-40B4-BE49-F238E27FC236}">
                    <a16:creationId xmlns:a16="http://schemas.microsoft.com/office/drawing/2014/main" id="{125D4796-EB56-4B2E-BEC2-100259BFEF32}"/>
                  </a:ext>
                </a:extLst>
              </p:cNvPr>
              <p:cNvPicPr/>
              <p:nvPr/>
            </p:nvPicPr>
            <p:blipFill>
              <a:blip r:embed="rId3"/>
              <a:stretch>
                <a:fillRect/>
              </a:stretch>
            </p:blipFill>
            <p:spPr>
              <a:xfrm>
                <a:off x="2434583" y="1446074"/>
                <a:ext cx="7322474" cy="4638920"/>
              </a:xfrm>
              <a:prstGeom prst="rect">
                <a:avLst/>
              </a:prstGeom>
            </p:spPr>
          </p:pic>
        </mc:Fallback>
      </mc:AlternateContent>
    </p:spTree>
    <p:extLst>
      <p:ext uri="{BB962C8B-B14F-4D97-AF65-F5344CB8AC3E}">
        <p14:creationId xmlns:p14="http://schemas.microsoft.com/office/powerpoint/2010/main" val="18021211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72989-0242-4339-8BCC-9CB0DF1BDFA4}"/>
              </a:ext>
            </a:extLst>
          </p:cNvPr>
          <p:cNvSpPr>
            <a:spLocks noGrp="1"/>
          </p:cNvSpPr>
          <p:nvPr>
            <p:ph type="title"/>
          </p:nvPr>
        </p:nvSpPr>
        <p:spPr/>
        <p:txBody>
          <a:bodyPr/>
          <a:lstStyle/>
          <a:p>
            <a:r>
              <a:rPr lang="en-US" dirty="0"/>
              <a:t>science</a:t>
            </a:r>
          </a:p>
        </p:txBody>
      </p:sp>
      <mc:AlternateContent xmlns:mc="http://schemas.openxmlformats.org/markup-compatibility/2006" xmlns:p14="http://schemas.microsoft.com/office/powerpoint/2010/main">
        <mc:Choice Requires="p14">
          <p:contentPart p14:bwMode="auto" r:id="rId3">
            <p14:nvContentPartPr>
              <p14:cNvPr id="174" name="Ink 173">
                <a:extLst>
                  <a:ext uri="{FF2B5EF4-FFF2-40B4-BE49-F238E27FC236}">
                    <a16:creationId xmlns:a16="http://schemas.microsoft.com/office/drawing/2014/main" id="{125D4796-EB56-4B2E-BEC2-100259BFEF32}"/>
                  </a:ext>
                </a:extLst>
              </p14:cNvPr>
              <p14:cNvContentPartPr/>
              <p14:nvPr/>
            </p14:nvContentPartPr>
            <p14:xfrm>
              <a:off x="2470583" y="1481714"/>
              <a:ext cx="7250833" cy="4567281"/>
            </p14:xfrm>
          </p:contentPart>
        </mc:Choice>
        <mc:Fallback xmlns="">
          <p:pic>
            <p:nvPicPr>
              <p:cNvPr id="174" name="Ink 173">
                <a:extLst>
                  <a:ext uri="{FF2B5EF4-FFF2-40B4-BE49-F238E27FC236}">
                    <a16:creationId xmlns:a16="http://schemas.microsoft.com/office/drawing/2014/main" id="{125D4796-EB56-4B2E-BEC2-100259BFEF32}"/>
                  </a:ext>
                </a:extLst>
              </p:cNvPr>
              <p:cNvPicPr/>
              <p:nvPr/>
            </p:nvPicPr>
            <p:blipFill>
              <a:blip r:embed="rId4"/>
              <a:stretch>
                <a:fillRect/>
              </a:stretch>
            </p:blipFill>
            <p:spPr>
              <a:xfrm>
                <a:off x="2434583" y="1446074"/>
                <a:ext cx="7322474" cy="4638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A35E267B-9417-4BAA-997B-B8D722A8B6C2}"/>
                  </a:ext>
                </a:extLst>
              </p14:cNvPr>
              <p14:cNvContentPartPr/>
              <p14:nvPr/>
            </p14:nvContentPartPr>
            <p14:xfrm>
              <a:off x="5564776" y="701684"/>
              <a:ext cx="4978565" cy="2950560"/>
            </p14:xfrm>
          </p:contentPart>
        </mc:Choice>
        <mc:Fallback xmlns="">
          <p:pic>
            <p:nvPicPr>
              <p:cNvPr id="7" name="Ink 6">
                <a:extLst>
                  <a:ext uri="{FF2B5EF4-FFF2-40B4-BE49-F238E27FC236}">
                    <a16:creationId xmlns:a16="http://schemas.microsoft.com/office/drawing/2014/main" id="{A35E267B-9417-4BAA-997B-B8D722A8B6C2}"/>
                  </a:ext>
                </a:extLst>
              </p:cNvPr>
              <p:cNvPicPr/>
              <p:nvPr/>
            </p:nvPicPr>
            <p:blipFill>
              <a:blip r:embed="rId6"/>
              <a:stretch>
                <a:fillRect/>
              </a:stretch>
            </p:blipFill>
            <p:spPr>
              <a:xfrm>
                <a:off x="5528778" y="665688"/>
                <a:ext cx="5050202" cy="3022191"/>
              </a:xfrm>
              <a:prstGeom prst="rect">
                <a:avLst/>
              </a:prstGeom>
            </p:spPr>
          </p:pic>
        </mc:Fallback>
      </mc:AlternateContent>
    </p:spTree>
    <p:extLst>
      <p:ext uri="{BB962C8B-B14F-4D97-AF65-F5344CB8AC3E}">
        <p14:creationId xmlns:p14="http://schemas.microsoft.com/office/powerpoint/2010/main" val="21846912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CB700B-5E14-4DE0-8509-7D5F5AD85BDC}"/>
              </a:ext>
            </a:extLst>
          </p:cNvPr>
          <p:cNvSpPr>
            <a:spLocks noGrp="1"/>
          </p:cNvSpPr>
          <p:nvPr>
            <p:ph type="title"/>
          </p:nvPr>
        </p:nvSpPr>
        <p:spPr/>
        <p:txBody>
          <a:bodyPr/>
          <a:lstStyle/>
          <a:p>
            <a:r>
              <a:rPr lang="en-US" dirty="0"/>
              <a:t>the team workspace - logical</a:t>
            </a:r>
          </a:p>
        </p:txBody>
      </p:sp>
      <p:sp>
        <p:nvSpPr>
          <p:cNvPr id="24" name="Rectangle 23">
            <a:extLst>
              <a:ext uri="{FF2B5EF4-FFF2-40B4-BE49-F238E27FC236}">
                <a16:creationId xmlns:a16="http://schemas.microsoft.com/office/drawing/2014/main" id="{F4CBB2DC-0E25-48FA-815E-9E19727DCAAE}"/>
              </a:ext>
            </a:extLst>
          </p:cNvPr>
          <p:cNvSpPr/>
          <p:nvPr/>
        </p:nvSpPr>
        <p:spPr>
          <a:xfrm>
            <a:off x="646997" y="1417320"/>
            <a:ext cx="10652669" cy="4797290"/>
          </a:xfrm>
          <a:prstGeom prst="rect">
            <a:avLst/>
          </a:prstGeom>
          <a:noFill/>
          <a:ln w="72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US">
              <a:solidFill>
                <a:srgbClr val="000000"/>
              </a:solidFill>
            </a:endParaRPr>
          </a:p>
        </p:txBody>
      </p:sp>
      <p:pic>
        <p:nvPicPr>
          <p:cNvPr id="13" name="Graphic 12">
            <a:extLst>
              <a:ext uri="{FF2B5EF4-FFF2-40B4-BE49-F238E27FC236}">
                <a16:creationId xmlns:a16="http://schemas.microsoft.com/office/drawing/2014/main" id="{1313BC3D-6E16-45C6-8645-ABA3BFB06E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2334" y="1513573"/>
            <a:ext cx="731521" cy="731521"/>
          </a:xfrm>
          <a:prstGeom prst="rect">
            <a:avLst/>
          </a:prstGeom>
        </p:spPr>
      </p:pic>
      <mc:AlternateContent xmlns:mc="http://schemas.openxmlformats.org/markup-compatibility/2006" xmlns:p14="http://schemas.microsoft.com/office/powerpoint/2010/main">
        <mc:Choice Requires="p14">
          <p:contentPart p14:bwMode="auto" r:id="rId5">
            <p14:nvContentPartPr>
              <p14:cNvPr id="23" name="Ink 22">
                <a:extLst>
                  <a:ext uri="{FF2B5EF4-FFF2-40B4-BE49-F238E27FC236}">
                    <a16:creationId xmlns:a16="http://schemas.microsoft.com/office/drawing/2014/main" id="{C7543854-4335-429E-BAE6-DA363BBF4F81}"/>
                  </a:ext>
                </a:extLst>
              </p14:cNvPr>
              <p14:cNvContentPartPr/>
              <p14:nvPr/>
            </p14:nvContentPartPr>
            <p14:xfrm>
              <a:off x="1775835" y="1731923"/>
              <a:ext cx="2908080" cy="482400"/>
            </p14:xfrm>
          </p:contentPart>
        </mc:Choice>
        <mc:Fallback xmlns="">
          <p:pic>
            <p:nvPicPr>
              <p:cNvPr id="23" name="Ink 22">
                <a:extLst>
                  <a:ext uri="{FF2B5EF4-FFF2-40B4-BE49-F238E27FC236}">
                    <a16:creationId xmlns:a16="http://schemas.microsoft.com/office/drawing/2014/main" id="{C7543854-4335-429E-BAE6-DA363BBF4F81}"/>
                  </a:ext>
                </a:extLst>
              </p:cNvPr>
              <p:cNvPicPr/>
              <p:nvPr/>
            </p:nvPicPr>
            <p:blipFill>
              <a:blip r:embed="rId6"/>
              <a:stretch>
                <a:fillRect/>
              </a:stretch>
            </p:blipFill>
            <p:spPr>
              <a:xfrm>
                <a:off x="1739839" y="1695923"/>
                <a:ext cx="2979711" cy="554040"/>
              </a:xfrm>
              <a:prstGeom prst="rect">
                <a:avLst/>
              </a:prstGeom>
            </p:spPr>
          </p:pic>
        </mc:Fallback>
      </mc:AlternateContent>
      <p:grpSp>
        <p:nvGrpSpPr>
          <p:cNvPr id="138" name="Group 137">
            <a:extLst>
              <a:ext uri="{FF2B5EF4-FFF2-40B4-BE49-F238E27FC236}">
                <a16:creationId xmlns:a16="http://schemas.microsoft.com/office/drawing/2014/main" id="{EA5301DB-AB38-4249-9BD5-3C829CD1D066}"/>
              </a:ext>
            </a:extLst>
          </p:cNvPr>
          <p:cNvGrpSpPr/>
          <p:nvPr/>
        </p:nvGrpSpPr>
        <p:grpSpPr>
          <a:xfrm>
            <a:off x="1775833" y="4834624"/>
            <a:ext cx="3036799" cy="731519"/>
            <a:chOff x="1775834" y="3494641"/>
            <a:chExt cx="3036799" cy="731519"/>
          </a:xfrm>
        </p:grpSpPr>
        <p:pic>
          <p:nvPicPr>
            <p:cNvPr id="30" name="Picture 29">
              <a:extLst>
                <a:ext uri="{FF2B5EF4-FFF2-40B4-BE49-F238E27FC236}">
                  <a16:creationId xmlns:a16="http://schemas.microsoft.com/office/drawing/2014/main" id="{8F32DFC7-463A-4BBF-96F4-C41EB98A61BA}"/>
                </a:ext>
              </a:extLst>
            </p:cNvPr>
            <p:cNvPicPr>
              <a:picLocks noChangeAspect="1"/>
            </p:cNvPicPr>
            <p:nvPr/>
          </p:nvPicPr>
          <p:blipFill>
            <a:blip r:embed="rId7"/>
            <a:stretch>
              <a:fillRect/>
            </a:stretch>
          </p:blipFill>
          <p:spPr>
            <a:xfrm>
              <a:off x="1775834" y="3494641"/>
              <a:ext cx="731519" cy="731519"/>
            </a:xfrm>
            <a:prstGeom prst="rect">
              <a:avLst/>
            </a:prstGeom>
          </p:spPr>
        </p:pic>
        <mc:AlternateContent xmlns:mc="http://schemas.openxmlformats.org/markup-compatibility/2006" xmlns:p14="http://schemas.microsoft.com/office/powerpoint/2010/main">
          <mc:Choice Requires="p14">
            <p:contentPart p14:bwMode="auto" r:id="rId8">
              <p14:nvContentPartPr>
                <p14:cNvPr id="83" name="Ink 82">
                  <a:extLst>
                    <a:ext uri="{FF2B5EF4-FFF2-40B4-BE49-F238E27FC236}">
                      <a16:creationId xmlns:a16="http://schemas.microsoft.com/office/drawing/2014/main" id="{324CCC61-7516-40AE-A5C0-E227DF55BDFE}"/>
                    </a:ext>
                  </a:extLst>
                </p14:cNvPr>
                <p14:cNvContentPartPr/>
                <p14:nvPr/>
              </p14:nvContentPartPr>
              <p14:xfrm>
                <a:off x="2696813" y="3679833"/>
                <a:ext cx="801720" cy="394560"/>
              </p14:xfrm>
            </p:contentPart>
          </mc:Choice>
          <mc:Fallback xmlns="">
            <p:pic>
              <p:nvPicPr>
                <p:cNvPr id="83" name="Ink 82">
                  <a:extLst>
                    <a:ext uri="{FF2B5EF4-FFF2-40B4-BE49-F238E27FC236}">
                      <a16:creationId xmlns:a16="http://schemas.microsoft.com/office/drawing/2014/main" id="{324CCC61-7516-40AE-A5C0-E227DF55BDFE}"/>
                    </a:ext>
                  </a:extLst>
                </p:cNvPr>
                <p:cNvPicPr/>
                <p:nvPr/>
              </p:nvPicPr>
              <p:blipFill>
                <a:blip r:embed="rId33"/>
                <a:stretch>
                  <a:fillRect/>
                </a:stretch>
              </p:blipFill>
              <p:spPr>
                <a:xfrm>
                  <a:off x="2678821" y="3661849"/>
                  <a:ext cx="837344" cy="430168"/>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37" name="Ink 136">
                  <a:extLst>
                    <a:ext uri="{FF2B5EF4-FFF2-40B4-BE49-F238E27FC236}">
                      <a16:creationId xmlns:a16="http://schemas.microsoft.com/office/drawing/2014/main" id="{65D81B5B-3F7C-4A3C-85C6-D845739D91DA}"/>
                    </a:ext>
                  </a:extLst>
                </p14:cNvPr>
                <p14:cNvContentPartPr/>
                <p14:nvPr/>
              </p14:nvContentPartPr>
              <p14:xfrm>
                <a:off x="3777273" y="3637353"/>
                <a:ext cx="1035360" cy="449280"/>
              </p14:xfrm>
            </p:contentPart>
          </mc:Choice>
          <mc:Fallback xmlns="">
            <p:pic>
              <p:nvPicPr>
                <p:cNvPr id="137" name="Ink 136">
                  <a:extLst>
                    <a:ext uri="{FF2B5EF4-FFF2-40B4-BE49-F238E27FC236}">
                      <a16:creationId xmlns:a16="http://schemas.microsoft.com/office/drawing/2014/main" id="{65D81B5B-3F7C-4A3C-85C6-D845739D91DA}"/>
                    </a:ext>
                  </a:extLst>
                </p:cNvPr>
                <p:cNvPicPr/>
                <p:nvPr/>
              </p:nvPicPr>
              <p:blipFill>
                <a:blip r:embed="rId35"/>
                <a:stretch>
                  <a:fillRect/>
                </a:stretch>
              </p:blipFill>
              <p:spPr>
                <a:xfrm>
                  <a:off x="3759273" y="3619353"/>
                  <a:ext cx="1071000" cy="484920"/>
                </a:xfrm>
                <a:prstGeom prst="rect">
                  <a:avLst/>
                </a:prstGeom>
              </p:spPr>
            </p:pic>
          </mc:Fallback>
        </mc:AlternateContent>
      </p:grpSp>
      <p:grpSp>
        <p:nvGrpSpPr>
          <p:cNvPr id="7" name="Group 6">
            <a:extLst>
              <a:ext uri="{FF2B5EF4-FFF2-40B4-BE49-F238E27FC236}">
                <a16:creationId xmlns:a16="http://schemas.microsoft.com/office/drawing/2014/main" id="{9ED00EFA-571A-5840-8271-74772A37137C}"/>
              </a:ext>
            </a:extLst>
          </p:cNvPr>
          <p:cNvGrpSpPr/>
          <p:nvPr/>
        </p:nvGrpSpPr>
        <p:grpSpPr>
          <a:xfrm>
            <a:off x="1759822" y="3737107"/>
            <a:ext cx="3238829" cy="735941"/>
            <a:chOff x="1759822" y="3737107"/>
            <a:chExt cx="3238829" cy="735941"/>
          </a:xfrm>
        </p:grpSpPr>
        <mc:AlternateContent xmlns:mc="http://schemas.openxmlformats.org/markup-compatibility/2006" xmlns:p14="http://schemas.microsoft.com/office/powerpoint/2010/main">
          <mc:Choice Requires="p14">
            <p:contentPart p14:bwMode="auto" r:id="rId36">
              <p14:nvContentPartPr>
                <p14:cNvPr id="69" name="Ink 68">
                  <a:extLst>
                    <a:ext uri="{FF2B5EF4-FFF2-40B4-BE49-F238E27FC236}">
                      <a16:creationId xmlns:a16="http://schemas.microsoft.com/office/drawing/2014/main" id="{D0C7D32D-E044-4432-9C3F-36402EC3CB0F}"/>
                    </a:ext>
                  </a:extLst>
                </p14:cNvPr>
                <p14:cNvContentPartPr/>
                <p14:nvPr/>
              </p14:nvContentPartPr>
              <p14:xfrm>
                <a:off x="2704011" y="3835798"/>
                <a:ext cx="2294640" cy="538560"/>
              </p14:xfrm>
            </p:contentPart>
          </mc:Choice>
          <mc:Fallback xmlns="">
            <p:pic>
              <p:nvPicPr>
                <p:cNvPr id="69" name="Ink 68">
                  <a:extLst>
                    <a:ext uri="{FF2B5EF4-FFF2-40B4-BE49-F238E27FC236}">
                      <a16:creationId xmlns:a16="http://schemas.microsoft.com/office/drawing/2014/main" id="{D0C7D32D-E044-4432-9C3F-36402EC3CB0F}"/>
                    </a:ext>
                  </a:extLst>
                </p:cNvPr>
                <p:cNvPicPr/>
                <p:nvPr/>
              </p:nvPicPr>
              <p:blipFill>
                <a:blip r:embed="rId37"/>
                <a:stretch>
                  <a:fillRect/>
                </a:stretch>
              </p:blipFill>
              <p:spPr>
                <a:xfrm>
                  <a:off x="2686011" y="3817786"/>
                  <a:ext cx="2330280" cy="574224"/>
                </a:xfrm>
                <a:prstGeom prst="rect">
                  <a:avLst/>
                </a:prstGeom>
              </p:spPr>
            </p:pic>
          </mc:Fallback>
        </mc:AlternateContent>
        <p:pic>
          <p:nvPicPr>
            <p:cNvPr id="29" name="Picture 28">
              <a:extLst>
                <a:ext uri="{FF2B5EF4-FFF2-40B4-BE49-F238E27FC236}">
                  <a16:creationId xmlns:a16="http://schemas.microsoft.com/office/drawing/2014/main" id="{80D8B32B-1D11-4A45-BC6B-613BCCB41541}"/>
                </a:ext>
              </a:extLst>
            </p:cNvPr>
            <p:cNvPicPr>
              <a:picLocks noChangeAspect="1"/>
            </p:cNvPicPr>
            <p:nvPr/>
          </p:nvPicPr>
          <p:blipFill>
            <a:blip r:embed="rId38" cstate="email">
              <a:extLst>
                <a:ext uri="{BEBA8EAE-BF5A-486C-A8C5-ECC9F3942E4B}">
                  <a14:imgProps xmlns:a14="http://schemas.microsoft.com/office/drawing/2010/main">
                    <a14:imgLayer r:embed="rId39">
                      <a14:imgEffect>
                        <a14:backgroundRemoval t="625" b="96875" l="5422" r="89157">
                          <a14:foregroundMark x1="7831" y1="33750" x2="7831" y2="33750"/>
                          <a14:foregroundMark x1="5422" y1="69375" x2="5422" y2="69375"/>
                          <a14:foregroundMark x1="47590" y1="96875" x2="47590" y2="96875"/>
                          <a14:foregroundMark x1="50000" y1="50625" x2="50000" y2="50625"/>
                          <a14:foregroundMark x1="49398" y1="4375" x2="49398" y2="4375"/>
                          <a14:foregroundMark x1="89759" y1="31875" x2="89759" y2="31875"/>
                          <a14:foregroundMark x1="89759" y1="67500" x2="89759" y2="67500"/>
                          <a14:foregroundMark x1="48193" y1="625" x2="48193" y2="625"/>
                          <a14:backgroundMark x1="9639" y1="10000" x2="9639" y2="10000"/>
                          <a14:backgroundMark x1="15060" y1="10625" x2="15060" y2="10625"/>
                        </a14:backgroundRemoval>
                      </a14:imgEffect>
                    </a14:imgLayer>
                  </a14:imgProps>
                </a:ext>
                <a:ext uri="{28A0092B-C50C-407E-A947-70E740481C1C}">
                  <a14:useLocalDpi xmlns:a14="http://schemas.microsoft.com/office/drawing/2010/main"/>
                </a:ext>
              </a:extLst>
            </a:blip>
            <a:stretch>
              <a:fillRect/>
            </a:stretch>
          </p:blipFill>
          <p:spPr>
            <a:xfrm>
              <a:off x="1759822" y="3737107"/>
              <a:ext cx="763539" cy="735941"/>
            </a:xfrm>
            <a:prstGeom prst="rect">
              <a:avLst/>
            </a:prstGeom>
          </p:spPr>
        </p:pic>
      </p:grpSp>
      <p:grpSp>
        <p:nvGrpSpPr>
          <p:cNvPr id="8" name="Group 7">
            <a:extLst>
              <a:ext uri="{FF2B5EF4-FFF2-40B4-BE49-F238E27FC236}">
                <a16:creationId xmlns:a16="http://schemas.microsoft.com/office/drawing/2014/main" id="{9BB09AE2-5A58-4047-9E40-6BF1867784B9}"/>
              </a:ext>
            </a:extLst>
          </p:cNvPr>
          <p:cNvGrpSpPr/>
          <p:nvPr/>
        </p:nvGrpSpPr>
        <p:grpSpPr>
          <a:xfrm>
            <a:off x="1791841" y="2552723"/>
            <a:ext cx="2743492" cy="731520"/>
            <a:chOff x="1791841" y="2552723"/>
            <a:chExt cx="2743492" cy="731520"/>
          </a:xfrm>
        </p:grpSpPr>
        <mc:AlternateContent xmlns:mc="http://schemas.openxmlformats.org/markup-compatibility/2006" xmlns:p14="http://schemas.microsoft.com/office/powerpoint/2010/main">
          <mc:Choice Requires="p14">
            <p:contentPart p14:bwMode="auto" r:id="rId40">
              <p14:nvContentPartPr>
                <p14:cNvPr id="93" name="Ink 92">
                  <a:extLst>
                    <a:ext uri="{FF2B5EF4-FFF2-40B4-BE49-F238E27FC236}">
                      <a16:creationId xmlns:a16="http://schemas.microsoft.com/office/drawing/2014/main" id="{473090CE-E18B-447C-9D26-50E876C4032A}"/>
                    </a:ext>
                  </a:extLst>
                </p14:cNvPr>
                <p14:cNvContentPartPr/>
                <p14:nvPr/>
              </p14:nvContentPartPr>
              <p14:xfrm>
                <a:off x="2747933" y="2720488"/>
                <a:ext cx="1787400" cy="461160"/>
              </p14:xfrm>
            </p:contentPart>
          </mc:Choice>
          <mc:Fallback xmlns="">
            <p:pic>
              <p:nvPicPr>
                <p:cNvPr id="93" name="Ink 92">
                  <a:extLst>
                    <a:ext uri="{FF2B5EF4-FFF2-40B4-BE49-F238E27FC236}">
                      <a16:creationId xmlns:a16="http://schemas.microsoft.com/office/drawing/2014/main" id="{473090CE-E18B-447C-9D26-50E876C4032A}"/>
                    </a:ext>
                  </a:extLst>
                </p:cNvPr>
                <p:cNvPicPr/>
                <p:nvPr/>
              </p:nvPicPr>
              <p:blipFill>
                <a:blip r:embed="rId41"/>
                <a:stretch>
                  <a:fillRect/>
                </a:stretch>
              </p:blipFill>
              <p:spPr>
                <a:xfrm>
                  <a:off x="2729929" y="2702474"/>
                  <a:ext cx="1823047" cy="496828"/>
                </a:xfrm>
                <a:prstGeom prst="rect">
                  <a:avLst/>
                </a:prstGeom>
              </p:spPr>
            </p:pic>
          </mc:Fallback>
        </mc:AlternateContent>
        <p:pic>
          <p:nvPicPr>
            <p:cNvPr id="31" name="Picture 30">
              <a:extLst>
                <a:ext uri="{FF2B5EF4-FFF2-40B4-BE49-F238E27FC236}">
                  <a16:creationId xmlns:a16="http://schemas.microsoft.com/office/drawing/2014/main" id="{70318C9A-0A59-6149-B940-F566CEBC42E4}"/>
                </a:ext>
              </a:extLst>
            </p:cNvPr>
            <p:cNvPicPr>
              <a:picLocks noChangeAspect="1"/>
            </p:cNvPicPr>
            <p:nvPr/>
          </p:nvPicPr>
          <p:blipFill>
            <a:blip r:embed="rId42" cstate="email">
              <a:extLst>
                <a:ext uri="{BEBA8EAE-BF5A-486C-A8C5-ECC9F3942E4B}">
                  <a14:imgProps xmlns:a14="http://schemas.microsoft.com/office/drawing/2010/main">
                    <a14:imgLayer r:embed="rId43">
                      <a14:imgEffect>
                        <a14:backgroundRemoval t="1875" b="98750" l="3125" r="97500">
                          <a14:foregroundMark x1="21250" y1="6250" x2="21250" y2="6250"/>
                          <a14:foregroundMark x1="20625" y1="1875" x2="20625" y2="1875"/>
                          <a14:foregroundMark x1="41875" y1="3750" x2="41875" y2="3750"/>
                          <a14:foregroundMark x1="59375" y1="2500" x2="59375" y2="2500"/>
                          <a14:foregroundMark x1="77500" y1="3125" x2="77500" y2="3125"/>
                          <a14:foregroundMark x1="89375" y1="21250" x2="89375" y2="21250"/>
                          <a14:foregroundMark x1="94375" y1="23750" x2="94375" y2="23750"/>
                          <a14:foregroundMark x1="97500" y1="23125" x2="97500" y2="23125"/>
                          <a14:foregroundMark x1="3125" y1="23750" x2="3125" y2="23750"/>
                          <a14:foregroundMark x1="4375" y1="42500" x2="4375" y2="42500"/>
                          <a14:foregroundMark x1="5000" y1="60625" x2="5000" y2="60625"/>
                          <a14:foregroundMark x1="5000" y1="80000" x2="5000" y2="80000"/>
                          <a14:foregroundMark x1="21250" y1="93750" x2="21250" y2="93750"/>
                          <a14:foregroundMark x1="21250" y1="98750" x2="21250" y2="98750"/>
                          <a14:foregroundMark x1="40625" y1="93125" x2="40625" y2="93125"/>
                          <a14:foregroundMark x1="58125" y1="93750" x2="58125" y2="93750"/>
                          <a14:foregroundMark x1="79375" y1="93750" x2="79375" y2="93750"/>
                          <a14:foregroundMark x1="91250" y1="79375" x2="91250" y2="79375"/>
                          <a14:foregroundMark x1="93125" y1="59375" x2="93125" y2="59375"/>
                          <a14:foregroundMark x1="92500" y1="41250" x2="92500" y2="41250"/>
                        </a14:backgroundRemoval>
                      </a14:imgEffect>
                    </a14:imgLayer>
                  </a14:imgProps>
                </a:ext>
                <a:ext uri="{28A0092B-C50C-407E-A947-70E740481C1C}">
                  <a14:useLocalDpi xmlns:a14="http://schemas.microsoft.com/office/drawing/2010/main"/>
                </a:ext>
              </a:extLst>
            </a:blip>
            <a:stretch>
              <a:fillRect/>
            </a:stretch>
          </p:blipFill>
          <p:spPr>
            <a:xfrm>
              <a:off x="1791841" y="2552723"/>
              <a:ext cx="731520" cy="731520"/>
            </a:xfrm>
            <a:prstGeom prst="rect">
              <a:avLst/>
            </a:prstGeom>
          </p:spPr>
        </p:pic>
      </p:grpSp>
      <p:grpSp>
        <p:nvGrpSpPr>
          <p:cNvPr id="6" name="Group 5">
            <a:extLst>
              <a:ext uri="{FF2B5EF4-FFF2-40B4-BE49-F238E27FC236}">
                <a16:creationId xmlns:a16="http://schemas.microsoft.com/office/drawing/2014/main" id="{CA03E1DC-0D41-C047-B9D1-728365E3F957}"/>
              </a:ext>
            </a:extLst>
          </p:cNvPr>
          <p:cNvGrpSpPr/>
          <p:nvPr/>
        </p:nvGrpSpPr>
        <p:grpSpPr>
          <a:xfrm>
            <a:off x="6240790" y="3737107"/>
            <a:ext cx="2328099" cy="737308"/>
            <a:chOff x="6240790" y="3737107"/>
            <a:chExt cx="2328099" cy="737308"/>
          </a:xfrm>
        </p:grpSpPr>
        <mc:AlternateContent xmlns:mc="http://schemas.openxmlformats.org/markup-compatibility/2006" xmlns:p14="http://schemas.microsoft.com/office/powerpoint/2010/main">
          <mc:Choice Requires="p14">
            <p:contentPart p14:bwMode="auto" r:id="rId44">
              <p14:nvContentPartPr>
                <p14:cNvPr id="110" name="Ink 109">
                  <a:extLst>
                    <a:ext uri="{FF2B5EF4-FFF2-40B4-BE49-F238E27FC236}">
                      <a16:creationId xmlns:a16="http://schemas.microsoft.com/office/drawing/2014/main" id="{72C25E47-DD2E-43EF-88B6-8627892017F5}"/>
                    </a:ext>
                  </a:extLst>
                </p14:cNvPr>
                <p14:cNvContentPartPr/>
                <p14:nvPr/>
              </p14:nvContentPartPr>
              <p14:xfrm>
                <a:off x="7351729" y="3929638"/>
                <a:ext cx="10440" cy="292680"/>
              </p14:xfrm>
            </p:contentPart>
          </mc:Choice>
          <mc:Fallback xmlns="">
            <p:pic>
              <p:nvPicPr>
                <p:cNvPr id="110" name="Ink 109">
                  <a:extLst>
                    <a:ext uri="{FF2B5EF4-FFF2-40B4-BE49-F238E27FC236}">
                      <a16:creationId xmlns:a16="http://schemas.microsoft.com/office/drawing/2014/main" id="{72C25E47-DD2E-43EF-88B6-8627892017F5}"/>
                    </a:ext>
                  </a:extLst>
                </p:cNvPr>
                <p:cNvPicPr/>
                <p:nvPr/>
              </p:nvPicPr>
              <p:blipFill>
                <a:blip r:embed="rId45"/>
                <a:stretch>
                  <a:fillRect/>
                </a:stretch>
              </p:blipFill>
              <p:spPr>
                <a:xfrm>
                  <a:off x="7333729" y="3911616"/>
                  <a:ext cx="46080" cy="328364"/>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11" name="Ink 110">
                  <a:extLst>
                    <a:ext uri="{FF2B5EF4-FFF2-40B4-BE49-F238E27FC236}">
                      <a16:creationId xmlns:a16="http://schemas.microsoft.com/office/drawing/2014/main" id="{88B15A44-59FD-41BF-8EBD-B7694F1D979C}"/>
                    </a:ext>
                  </a:extLst>
                </p14:cNvPr>
                <p14:cNvContentPartPr/>
                <p14:nvPr/>
              </p14:nvContentPartPr>
              <p14:xfrm>
                <a:off x="7294129" y="3796798"/>
                <a:ext cx="11160" cy="10800"/>
              </p14:xfrm>
            </p:contentPart>
          </mc:Choice>
          <mc:Fallback xmlns="">
            <p:pic>
              <p:nvPicPr>
                <p:cNvPr id="111" name="Ink 110">
                  <a:extLst>
                    <a:ext uri="{FF2B5EF4-FFF2-40B4-BE49-F238E27FC236}">
                      <a16:creationId xmlns:a16="http://schemas.microsoft.com/office/drawing/2014/main" id="{88B15A44-59FD-41BF-8EBD-B7694F1D979C}"/>
                    </a:ext>
                  </a:extLst>
                </p:cNvPr>
                <p:cNvPicPr/>
                <p:nvPr/>
              </p:nvPicPr>
              <p:blipFill>
                <a:blip r:embed="rId47"/>
                <a:stretch>
                  <a:fillRect/>
                </a:stretch>
              </p:blipFill>
              <p:spPr>
                <a:xfrm>
                  <a:off x="7276129" y="3778798"/>
                  <a:ext cx="468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17" name="Ink 116">
                  <a:extLst>
                    <a:ext uri="{FF2B5EF4-FFF2-40B4-BE49-F238E27FC236}">
                      <a16:creationId xmlns:a16="http://schemas.microsoft.com/office/drawing/2014/main" id="{691E784D-32A3-46A8-BF3F-685441C927A4}"/>
                    </a:ext>
                  </a:extLst>
                </p14:cNvPr>
                <p14:cNvContentPartPr/>
                <p14:nvPr/>
              </p14:nvContentPartPr>
              <p14:xfrm>
                <a:off x="7480249" y="3928558"/>
                <a:ext cx="1088640" cy="447480"/>
              </p14:xfrm>
            </p:contentPart>
          </mc:Choice>
          <mc:Fallback xmlns="">
            <p:pic>
              <p:nvPicPr>
                <p:cNvPr id="117" name="Ink 116">
                  <a:extLst>
                    <a:ext uri="{FF2B5EF4-FFF2-40B4-BE49-F238E27FC236}">
                      <a16:creationId xmlns:a16="http://schemas.microsoft.com/office/drawing/2014/main" id="{691E784D-32A3-46A8-BF3F-685441C927A4}"/>
                    </a:ext>
                  </a:extLst>
                </p:cNvPr>
                <p:cNvPicPr/>
                <p:nvPr/>
              </p:nvPicPr>
              <p:blipFill>
                <a:blip r:embed="rId49"/>
                <a:stretch>
                  <a:fillRect/>
                </a:stretch>
              </p:blipFill>
              <p:spPr>
                <a:xfrm>
                  <a:off x="7462249" y="3910558"/>
                  <a:ext cx="1124280" cy="483120"/>
                </a:xfrm>
                <a:prstGeom prst="rect">
                  <a:avLst/>
                </a:prstGeom>
              </p:spPr>
            </p:pic>
          </mc:Fallback>
        </mc:AlternateContent>
        <p:pic>
          <p:nvPicPr>
            <p:cNvPr id="32" name="Picture 31">
              <a:extLst>
                <a:ext uri="{FF2B5EF4-FFF2-40B4-BE49-F238E27FC236}">
                  <a16:creationId xmlns:a16="http://schemas.microsoft.com/office/drawing/2014/main" id="{6A144AE0-1AEA-874C-A23C-73C5DF9656CB}"/>
                </a:ext>
              </a:extLst>
            </p:cNvPr>
            <p:cNvPicPr>
              <a:picLocks noChangeAspect="1"/>
            </p:cNvPicPr>
            <p:nvPr/>
          </p:nvPicPr>
          <p:blipFill>
            <a:blip r:embed="rId50" cstate="email">
              <a:extLst>
                <a:ext uri="{BEBA8EAE-BF5A-486C-A8C5-ECC9F3942E4B}">
                  <a14:imgProps xmlns:a14="http://schemas.microsoft.com/office/drawing/2010/main">
                    <a14:imgLayer r:embed="rId51">
                      <a14:imgEffect>
                        <a14:backgroundRemoval t="9375" b="92500" l="6098" r="88415">
                          <a14:foregroundMark x1="31098" y1="11250" x2="31098" y2="11250"/>
                          <a14:foregroundMark x1="6707" y1="28750" x2="6707" y2="28750"/>
                          <a14:foregroundMark x1="29878" y1="9375" x2="29878" y2="9375"/>
                          <a14:foregroundMark x1="87805" y1="67500" x2="87805" y2="67500"/>
                          <a14:foregroundMark x1="30488" y1="92500" x2="30488" y2="92500"/>
                          <a14:foregroundMark x1="88415" y1="75000" x2="88415" y2="75000"/>
                        </a14:backgroundRemoval>
                      </a14:imgEffect>
                    </a14:imgLayer>
                  </a14:imgProps>
                </a:ext>
                <a:ext uri="{28A0092B-C50C-407E-A947-70E740481C1C}">
                  <a14:useLocalDpi xmlns:a14="http://schemas.microsoft.com/office/drawing/2010/main"/>
                </a:ext>
              </a:extLst>
            </a:blip>
            <a:stretch>
              <a:fillRect/>
            </a:stretch>
          </p:blipFill>
          <p:spPr>
            <a:xfrm>
              <a:off x="6240790" y="3737107"/>
              <a:ext cx="755741" cy="737308"/>
            </a:xfrm>
            <a:prstGeom prst="rect">
              <a:avLst/>
            </a:prstGeom>
          </p:spPr>
        </p:pic>
      </p:grpSp>
      <p:grpSp>
        <p:nvGrpSpPr>
          <p:cNvPr id="3" name="Group 2">
            <a:extLst>
              <a:ext uri="{FF2B5EF4-FFF2-40B4-BE49-F238E27FC236}">
                <a16:creationId xmlns:a16="http://schemas.microsoft.com/office/drawing/2014/main" id="{129B1A63-D084-1A4A-A23A-2FABA8F47B45}"/>
              </a:ext>
            </a:extLst>
          </p:cNvPr>
          <p:cNvGrpSpPr/>
          <p:nvPr/>
        </p:nvGrpSpPr>
        <p:grpSpPr>
          <a:xfrm>
            <a:off x="6281196" y="2546935"/>
            <a:ext cx="2512694" cy="737308"/>
            <a:chOff x="6281196" y="2546935"/>
            <a:chExt cx="2512694" cy="737308"/>
          </a:xfrm>
        </p:grpSpPr>
        <mc:AlternateContent xmlns:mc="http://schemas.openxmlformats.org/markup-compatibility/2006" xmlns:p14="http://schemas.microsoft.com/office/powerpoint/2010/main">
          <mc:Choice Requires="p14">
            <p:contentPart p14:bwMode="auto" r:id="rId52">
              <p14:nvContentPartPr>
                <p14:cNvPr id="99" name="Ink 98">
                  <a:extLst>
                    <a:ext uri="{FF2B5EF4-FFF2-40B4-BE49-F238E27FC236}">
                      <a16:creationId xmlns:a16="http://schemas.microsoft.com/office/drawing/2014/main" id="{B3463A52-B715-406A-A691-1A425B9595A4}"/>
                    </a:ext>
                  </a:extLst>
                </p14:cNvPr>
                <p14:cNvContentPartPr/>
                <p14:nvPr/>
              </p14:nvContentPartPr>
              <p14:xfrm>
                <a:off x="7275410" y="2661116"/>
                <a:ext cx="1518480" cy="469800"/>
              </p14:xfrm>
            </p:contentPart>
          </mc:Choice>
          <mc:Fallback xmlns="">
            <p:pic>
              <p:nvPicPr>
                <p:cNvPr id="99" name="Ink 98">
                  <a:extLst>
                    <a:ext uri="{FF2B5EF4-FFF2-40B4-BE49-F238E27FC236}">
                      <a16:creationId xmlns:a16="http://schemas.microsoft.com/office/drawing/2014/main" id="{B3463A52-B715-406A-A691-1A425B9595A4}"/>
                    </a:ext>
                  </a:extLst>
                </p:cNvPr>
                <p:cNvPicPr/>
                <p:nvPr/>
              </p:nvPicPr>
              <p:blipFill>
                <a:blip r:embed="rId53"/>
                <a:stretch>
                  <a:fillRect/>
                </a:stretch>
              </p:blipFill>
              <p:spPr>
                <a:xfrm>
                  <a:off x="7257406" y="2643102"/>
                  <a:ext cx="1554128" cy="505467"/>
                </a:xfrm>
                <a:prstGeom prst="rect">
                  <a:avLst/>
                </a:prstGeom>
              </p:spPr>
            </p:pic>
          </mc:Fallback>
        </mc:AlternateContent>
        <p:pic>
          <p:nvPicPr>
            <p:cNvPr id="34" name="Picture 33">
              <a:extLst>
                <a:ext uri="{FF2B5EF4-FFF2-40B4-BE49-F238E27FC236}">
                  <a16:creationId xmlns:a16="http://schemas.microsoft.com/office/drawing/2014/main" id="{04FD5725-6D43-1C42-94A2-124D4381F3A0}"/>
                </a:ext>
              </a:extLst>
            </p:cNvPr>
            <p:cNvPicPr>
              <a:picLocks noChangeAspect="1"/>
            </p:cNvPicPr>
            <p:nvPr/>
          </p:nvPicPr>
          <p:blipFill>
            <a:blip r:embed="rId54" cstate="email">
              <a:extLst>
                <a:ext uri="{BEBA8EAE-BF5A-486C-A8C5-ECC9F3942E4B}">
                  <a14:imgProps xmlns:a14="http://schemas.microsoft.com/office/drawing/2010/main">
                    <a14:imgLayer r:embed="rId55">
                      <a14:imgEffect>
                        <a14:backgroundRemoval t="6250" b="93750" l="3049" r="90854">
                          <a14:foregroundMark x1="12195" y1="44375" x2="12195" y2="44375"/>
                          <a14:foregroundMark x1="85976" y1="60000" x2="85976" y2="60000"/>
                          <a14:foregroundMark x1="91463" y1="57500" x2="91463" y2="57500"/>
                          <a14:foregroundMark x1="53659" y1="93750" x2="53659" y2="93750"/>
                          <a14:foregroundMark x1="38415" y1="9375" x2="38415" y2="9375"/>
                          <a14:foregroundMark x1="39634" y1="6250" x2="39634" y2="6250"/>
                          <a14:backgroundMark x1="1829" y1="43125" x2="1829" y2="43125"/>
                          <a14:backgroundMark x1="1829" y1="42500" x2="1829" y2="42500"/>
                          <a14:backgroundMark x1="1829" y1="41875" x2="1829" y2="41875"/>
                        </a14:backgroundRemoval>
                      </a14:imgEffect>
                    </a14:imgLayer>
                  </a14:imgProps>
                </a:ext>
                <a:ext uri="{28A0092B-C50C-407E-A947-70E740481C1C}">
                  <a14:useLocalDpi xmlns:a14="http://schemas.microsoft.com/office/drawing/2010/main"/>
                </a:ext>
              </a:extLst>
            </a:blip>
            <a:stretch>
              <a:fillRect/>
            </a:stretch>
          </p:blipFill>
          <p:spPr>
            <a:xfrm>
              <a:off x="6281196" y="2546935"/>
              <a:ext cx="755741" cy="737308"/>
            </a:xfrm>
            <a:prstGeom prst="rect">
              <a:avLst/>
            </a:prstGeom>
          </p:spPr>
        </p:pic>
      </p:grpSp>
      <p:grpSp>
        <p:nvGrpSpPr>
          <p:cNvPr id="38" name="Group 37">
            <a:extLst>
              <a:ext uri="{FF2B5EF4-FFF2-40B4-BE49-F238E27FC236}">
                <a16:creationId xmlns:a16="http://schemas.microsoft.com/office/drawing/2014/main" id="{BFAE6C16-A445-C549-878E-AC72277323C5}"/>
              </a:ext>
            </a:extLst>
          </p:cNvPr>
          <p:cNvGrpSpPr/>
          <p:nvPr/>
        </p:nvGrpSpPr>
        <p:grpSpPr>
          <a:xfrm>
            <a:off x="6154954" y="4799141"/>
            <a:ext cx="3739230" cy="813785"/>
            <a:chOff x="8050798" y="4429084"/>
            <a:chExt cx="3739230" cy="813785"/>
          </a:xfrm>
        </p:grpSpPr>
        <mc:AlternateContent xmlns:mc="http://schemas.openxmlformats.org/markup-compatibility/2006" xmlns:p14="http://schemas.microsoft.com/office/powerpoint/2010/main">
          <mc:Choice Requires="p14">
            <p:contentPart p14:bwMode="auto" r:id="rId56">
              <p14:nvContentPartPr>
                <p14:cNvPr id="39" name="Ink 38">
                  <a:extLst>
                    <a:ext uri="{FF2B5EF4-FFF2-40B4-BE49-F238E27FC236}">
                      <a16:creationId xmlns:a16="http://schemas.microsoft.com/office/drawing/2014/main" id="{22DF9AAB-2F9B-084F-BB9D-C23C6A4B2509}"/>
                    </a:ext>
                  </a:extLst>
                </p14:cNvPr>
                <p14:cNvContentPartPr/>
                <p14:nvPr/>
              </p14:nvContentPartPr>
              <p14:xfrm>
                <a:off x="9092188" y="4526142"/>
                <a:ext cx="2697840" cy="639360"/>
              </p14:xfrm>
            </p:contentPart>
          </mc:Choice>
          <mc:Fallback xmlns="">
            <p:pic>
              <p:nvPicPr>
                <p:cNvPr id="39" name="Ink 38">
                  <a:extLst>
                    <a:ext uri="{FF2B5EF4-FFF2-40B4-BE49-F238E27FC236}">
                      <a16:creationId xmlns:a16="http://schemas.microsoft.com/office/drawing/2014/main" id="{22DF9AAB-2F9B-084F-BB9D-C23C6A4B2509}"/>
                    </a:ext>
                  </a:extLst>
                </p:cNvPr>
                <p:cNvPicPr/>
                <p:nvPr/>
              </p:nvPicPr>
              <p:blipFill>
                <a:blip r:embed="rId57"/>
                <a:stretch>
                  <a:fillRect/>
                </a:stretch>
              </p:blipFill>
              <p:spPr>
                <a:xfrm>
                  <a:off x="9074186" y="4508142"/>
                  <a:ext cx="2733485" cy="675000"/>
                </a:xfrm>
                <a:prstGeom prst="rect">
                  <a:avLst/>
                </a:prstGeom>
              </p:spPr>
            </p:pic>
          </mc:Fallback>
        </mc:AlternateContent>
        <p:pic>
          <p:nvPicPr>
            <p:cNvPr id="40" name="Picture 39">
              <a:extLst>
                <a:ext uri="{FF2B5EF4-FFF2-40B4-BE49-F238E27FC236}">
                  <a16:creationId xmlns:a16="http://schemas.microsoft.com/office/drawing/2014/main" id="{BF47BDB0-EE15-D64A-9C37-8B787475D7AD}"/>
                </a:ext>
              </a:extLst>
            </p:cNvPr>
            <p:cNvPicPr>
              <a:picLocks noChangeAspect="1"/>
            </p:cNvPicPr>
            <p:nvPr/>
          </p:nvPicPr>
          <p:blipFill>
            <a:blip r:embed="rId58" cstate="email">
              <a:extLst>
                <a:ext uri="{BEBA8EAE-BF5A-486C-A8C5-ECC9F3942E4B}">
                  <a14:imgProps xmlns:a14="http://schemas.microsoft.com/office/drawing/2010/main">
                    <a14:imgLayer r:embed="rId59">
                      <a14:imgEffect>
                        <a14:backgroundRemoval t="10000" b="97500" l="3750" r="96875">
                          <a14:foregroundMark x1="16875" y1="30000" x2="16875" y2="30000"/>
                          <a14:foregroundMark x1="8125" y1="34375" x2="8125" y2="34375"/>
                          <a14:foregroundMark x1="3750" y1="45625" x2="3750" y2="45625"/>
                          <a14:foregroundMark x1="65000" y1="71875" x2="65000" y2="71875"/>
                          <a14:foregroundMark x1="93125" y1="58125" x2="93125" y2="58125"/>
                          <a14:foregroundMark x1="94375" y1="45000" x2="94375" y2="45000"/>
                          <a14:foregroundMark x1="88125" y1="34375" x2="88125" y2="34375"/>
                          <a14:foregroundMark x1="96875" y1="53750" x2="96875" y2="53750"/>
                          <a14:foregroundMark x1="53125" y1="50000" x2="53125" y2="50000"/>
                          <a14:foregroundMark x1="41250" y1="51250" x2="41250" y2="51250"/>
                          <a14:foregroundMark x1="48125" y1="97500" x2="48125" y2="97500"/>
                          <a14:backgroundMark x1="21250" y1="40000" x2="21250" y2="40000"/>
                          <a14:backgroundMark x1="15000" y1="41875" x2="15000" y2="41875"/>
                          <a14:backgroundMark x1="15000" y1="41875" x2="15000" y2="41875"/>
                          <a14:backgroundMark x1="15000" y1="41875" x2="15000" y2="41875"/>
                          <a14:backgroundMark x1="15000" y1="41875" x2="15000" y2="41875"/>
                          <a14:backgroundMark x1="12500" y1="11250" x2="12500" y2="11250"/>
                          <a14:backgroundMark x1="12500" y1="11250" x2="12500" y2="11250"/>
                          <a14:backgroundMark x1="12500" y1="11250" x2="12500" y2="11250"/>
                          <a14:backgroundMark x1="12500" y1="11250" x2="12500" y2="11250"/>
                          <a14:backgroundMark x1="5000" y1="8750" x2="7500" y2="17500"/>
                          <a14:backgroundMark x1="71875" y1="2500" x2="91250" y2="8750"/>
                          <a14:backgroundMark x1="83750" y1="81250" x2="85000" y2="91875"/>
                          <a14:backgroundMark x1="15000" y1="81250" x2="16250" y2="88750"/>
                        </a14:backgroundRemoval>
                      </a14:imgEffect>
                    </a14:imgLayer>
                  </a14:imgProps>
                </a:ext>
                <a:ext uri="{28A0092B-C50C-407E-A947-70E740481C1C}">
                  <a14:useLocalDpi xmlns:a14="http://schemas.microsoft.com/office/drawing/2010/main"/>
                </a:ext>
              </a:extLst>
            </a:blip>
            <a:stretch>
              <a:fillRect/>
            </a:stretch>
          </p:blipFill>
          <p:spPr>
            <a:xfrm>
              <a:off x="8050798" y="4429084"/>
              <a:ext cx="813785" cy="813785"/>
            </a:xfrm>
            <a:prstGeom prst="rect">
              <a:avLst/>
            </a:prstGeom>
          </p:spPr>
        </p:pic>
      </p:grpSp>
    </p:spTree>
    <p:extLst>
      <p:ext uri="{BB962C8B-B14F-4D97-AF65-F5344CB8AC3E}">
        <p14:creationId xmlns:p14="http://schemas.microsoft.com/office/powerpoint/2010/main" val="898405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8"/>
                                        </p:tgtEl>
                                        <p:attrNameLst>
                                          <p:attrName>style.visibility</p:attrName>
                                        </p:attrNameLst>
                                      </p:cBhvr>
                                      <p:to>
                                        <p:strVal val="visible"/>
                                      </p:to>
                                    </p:set>
                                    <p:animEffect transition="in" filter="fade">
                                      <p:cBhvr>
                                        <p:cTn id="15" dur="500"/>
                                        <p:tgtEl>
                                          <p:spTgt spid="13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435E45D8-DD41-4FEF-9443-94FFB8EF4451}"/>
              </a:ext>
            </a:extLst>
          </p:cNvPr>
          <p:cNvSpPr txBox="1">
            <a:spLocks/>
          </p:cNvSpPr>
          <p:nvPr/>
        </p:nvSpPr>
        <p:spPr>
          <a:xfrm>
            <a:off x="194537" y="310332"/>
            <a:ext cx="11818491" cy="914231"/>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98" normalizeH="0" baseline="0" noProof="0">
                <a:ln w="3175">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Data Science Lifecycle</a:t>
            </a:r>
          </a:p>
        </p:txBody>
      </p:sp>
      <p:sp>
        <p:nvSpPr>
          <p:cNvPr id="50" name="Title 1">
            <a:extLst>
              <a:ext uri="{FF2B5EF4-FFF2-40B4-BE49-F238E27FC236}">
                <a16:creationId xmlns:a16="http://schemas.microsoft.com/office/drawing/2014/main" id="{9DA7411C-F06C-4E29-93AB-6F731F172E8D}"/>
              </a:ext>
            </a:extLst>
          </p:cNvPr>
          <p:cNvSpPr txBox="1">
            <a:spLocks/>
          </p:cNvSpPr>
          <p:nvPr/>
        </p:nvSpPr>
        <p:spPr>
          <a:xfrm>
            <a:off x="1543960" y="1100393"/>
            <a:ext cx="9119646" cy="561211"/>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2745" b="0" i="1" u="none" strike="noStrike" kern="1200" cap="none" spc="0" normalizeH="0" baseline="0" noProof="0">
                <a:ln w="3175">
                  <a:noFill/>
                </a:ln>
                <a:solidFill>
                  <a:prstClr val="white"/>
                </a:solidFill>
                <a:effectLst/>
                <a:uLnTx/>
                <a:uFillTx/>
                <a:latin typeface="Segoe UI" panose="020B0502040204020203" pitchFamily="34" charset="0"/>
                <a:ea typeface="+mn-ea"/>
                <a:cs typeface="Segoe UI" pitchFamily="34" charset="0"/>
              </a:rPr>
              <a:t>The Major Buckets &amp; What Tools People Use</a:t>
            </a:r>
          </a:p>
        </p:txBody>
      </p:sp>
      <p:sp>
        <p:nvSpPr>
          <p:cNvPr id="25" name="Rectangle 24">
            <a:extLst>
              <a:ext uri="{FF2B5EF4-FFF2-40B4-BE49-F238E27FC236}">
                <a16:creationId xmlns:a16="http://schemas.microsoft.com/office/drawing/2014/main" id="{4ABFAEA4-8AD6-4719-84B0-569801BEF51D}"/>
              </a:ext>
            </a:extLst>
          </p:cNvPr>
          <p:cNvSpPr/>
          <p:nvPr/>
        </p:nvSpPr>
        <p:spPr bwMode="auto">
          <a:xfrm rot="16200000">
            <a:off x="6008868" y="-4047475"/>
            <a:ext cx="174265" cy="12192000"/>
          </a:xfrm>
          <a:prstGeom prst="rect">
            <a:avLst/>
          </a:prstGeom>
          <a:gradFill flip="none" rotWithShape="1">
            <a:gsLst>
              <a:gs pos="0">
                <a:srgbClr val="002050">
                  <a:alpha val="47000"/>
                </a:srgbClr>
              </a:gs>
              <a:gs pos="100000">
                <a:srgbClr val="002050">
                  <a:alpha val="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TextBox 9">
            <a:extLst>
              <a:ext uri="{FF2B5EF4-FFF2-40B4-BE49-F238E27FC236}">
                <a16:creationId xmlns:a16="http://schemas.microsoft.com/office/drawing/2014/main" id="{6608E32C-440D-42FC-9AAB-7E2443F9874E}"/>
              </a:ext>
            </a:extLst>
          </p:cNvPr>
          <p:cNvSpPr txBox="1"/>
          <p:nvPr/>
        </p:nvSpPr>
        <p:spPr>
          <a:xfrm>
            <a:off x="2590689" y="5478644"/>
            <a:ext cx="2322601" cy="1132260"/>
          </a:xfrm>
          <a:prstGeom prst="rect">
            <a:avLst/>
          </a:prstGeom>
          <a:noFill/>
        </p:spPr>
        <p:txBody>
          <a:bodyPr wrap="square" lIns="93234" tIns="149175" rIns="186468" bIns="14917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white"/>
                </a:solidFill>
                <a:effectLst/>
                <a:uLnTx/>
                <a:uFillTx/>
                <a:latin typeface="Segoe UI Semilight" charset="0"/>
                <a:ea typeface="Segoe UI Semilight" charset="0"/>
                <a:cs typeface="Segoe UI Semilight" charset="0"/>
              </a:rPr>
              <a:t>Ingest, Wrangle Data and Prepare Datasets for Training</a:t>
            </a:r>
          </a:p>
        </p:txBody>
      </p:sp>
      <p:grpSp>
        <p:nvGrpSpPr>
          <p:cNvPr id="42" name="Group 41">
            <a:extLst>
              <a:ext uri="{FF2B5EF4-FFF2-40B4-BE49-F238E27FC236}">
                <a16:creationId xmlns:a16="http://schemas.microsoft.com/office/drawing/2014/main" id="{6E4A48C8-6804-4D81-8E94-64CAF4141DE6}"/>
              </a:ext>
            </a:extLst>
          </p:cNvPr>
          <p:cNvGrpSpPr/>
          <p:nvPr/>
        </p:nvGrpSpPr>
        <p:grpSpPr>
          <a:xfrm>
            <a:off x="10384002" y="4545193"/>
            <a:ext cx="624920" cy="411391"/>
            <a:chOff x="7894637" y="1937584"/>
            <a:chExt cx="2126056" cy="1407279"/>
          </a:xfrm>
        </p:grpSpPr>
        <p:grpSp>
          <p:nvGrpSpPr>
            <p:cNvPr id="43" name="Group 42">
              <a:extLst>
                <a:ext uri="{FF2B5EF4-FFF2-40B4-BE49-F238E27FC236}">
                  <a16:creationId xmlns:a16="http://schemas.microsoft.com/office/drawing/2014/main" id="{8483BA7A-9BCC-48FE-A807-7017F379785A}"/>
                </a:ext>
              </a:extLst>
            </p:cNvPr>
            <p:cNvGrpSpPr/>
            <p:nvPr/>
          </p:nvGrpSpPr>
          <p:grpSpPr>
            <a:xfrm>
              <a:off x="7894637" y="1937584"/>
              <a:ext cx="2126056" cy="1407279"/>
              <a:chOff x="825403" y="2619283"/>
              <a:chExt cx="4325333" cy="2646788"/>
            </a:xfrm>
          </p:grpSpPr>
          <p:pic>
            <p:nvPicPr>
              <p:cNvPr id="58" name="Graphic 57">
                <a:extLst>
                  <a:ext uri="{FF2B5EF4-FFF2-40B4-BE49-F238E27FC236}">
                    <a16:creationId xmlns:a16="http://schemas.microsoft.com/office/drawing/2014/main" id="{E3E76861-52C1-4976-B0A1-D25A378C8834}"/>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56508" y="2619283"/>
                <a:ext cx="3727911" cy="2485273"/>
              </a:xfrm>
              <a:prstGeom prst="rect">
                <a:avLst/>
              </a:prstGeom>
            </p:spPr>
          </p:pic>
          <p:pic>
            <p:nvPicPr>
              <p:cNvPr id="48" name="Graphic 47">
                <a:extLst>
                  <a:ext uri="{FF2B5EF4-FFF2-40B4-BE49-F238E27FC236}">
                    <a16:creationId xmlns:a16="http://schemas.microsoft.com/office/drawing/2014/main" id="{05B3FE38-D670-434E-9BB6-7A3EA3D24CC7}"/>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25403" y="5086844"/>
                <a:ext cx="4325333" cy="179227"/>
              </a:xfrm>
              <a:prstGeom prst="rect">
                <a:avLst/>
              </a:prstGeom>
            </p:spPr>
          </p:pic>
          <p:pic>
            <p:nvPicPr>
              <p:cNvPr id="55" name="Graphic 54">
                <a:extLst>
                  <a:ext uri="{FF2B5EF4-FFF2-40B4-BE49-F238E27FC236}">
                    <a16:creationId xmlns:a16="http://schemas.microsoft.com/office/drawing/2014/main" id="{9A763065-6A96-47CC-8876-BA16D9F8DA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80236" y="5079163"/>
                <a:ext cx="860287" cy="77664"/>
              </a:xfrm>
              <a:prstGeom prst="rect">
                <a:avLst/>
              </a:prstGeom>
            </p:spPr>
          </p:pic>
          <p:cxnSp>
            <p:nvCxnSpPr>
              <p:cNvPr id="56" name="Straight Connector 55">
                <a:extLst>
                  <a:ext uri="{FF2B5EF4-FFF2-40B4-BE49-F238E27FC236}">
                    <a16:creationId xmlns:a16="http://schemas.microsoft.com/office/drawing/2014/main" id="{9CDDD480-BEB1-401B-B833-5976CA98AAE6}"/>
                  </a:ext>
                </a:extLst>
              </p:cNvPr>
              <p:cNvCxnSpPr>
                <a:cxnSpLocks/>
              </p:cNvCxnSpPr>
              <p:nvPr/>
            </p:nvCxnSpPr>
            <p:spPr>
              <a:xfrm>
                <a:off x="825403" y="5092979"/>
                <a:ext cx="4324990" cy="0"/>
              </a:xfrm>
              <a:prstGeom prst="line">
                <a:avLst/>
              </a:prstGeom>
              <a:noFill/>
              <a:ln w="38100" cap="flat" cmpd="sng" algn="ctr">
                <a:solidFill>
                  <a:srgbClr val="4F504F"/>
                </a:solidFill>
                <a:prstDash val="solid"/>
                <a:headEnd type="none"/>
                <a:tailEnd type="none"/>
              </a:ln>
              <a:effectLst/>
            </p:spPr>
          </p:cxnSp>
        </p:grpSp>
        <p:pic>
          <p:nvPicPr>
            <p:cNvPr id="44" name="Picture 43">
              <a:extLst>
                <a:ext uri="{FF2B5EF4-FFF2-40B4-BE49-F238E27FC236}">
                  <a16:creationId xmlns:a16="http://schemas.microsoft.com/office/drawing/2014/main" id="{F73AD4D2-5130-4E48-8DE7-652CDEF3F305}"/>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120975" y="2018167"/>
              <a:ext cx="1695309" cy="1142633"/>
            </a:xfrm>
            <a:prstGeom prst="rect">
              <a:avLst/>
            </a:prstGeom>
          </p:spPr>
        </p:pic>
      </p:grpSp>
      <p:grpSp>
        <p:nvGrpSpPr>
          <p:cNvPr id="31" name="Group 30">
            <a:extLst>
              <a:ext uri="{FF2B5EF4-FFF2-40B4-BE49-F238E27FC236}">
                <a16:creationId xmlns:a16="http://schemas.microsoft.com/office/drawing/2014/main" id="{FE48B96C-4E4E-473D-808F-A90CD1B9D897}"/>
              </a:ext>
            </a:extLst>
          </p:cNvPr>
          <p:cNvGrpSpPr/>
          <p:nvPr/>
        </p:nvGrpSpPr>
        <p:grpSpPr>
          <a:xfrm>
            <a:off x="9915971" y="2107375"/>
            <a:ext cx="1356366" cy="3746127"/>
            <a:chOff x="8509237" y="1379741"/>
            <a:chExt cx="1474272" cy="4098519"/>
          </a:xfrm>
        </p:grpSpPr>
        <p:grpSp>
          <p:nvGrpSpPr>
            <p:cNvPr id="41" name="Group 40">
              <a:extLst>
                <a:ext uri="{FF2B5EF4-FFF2-40B4-BE49-F238E27FC236}">
                  <a16:creationId xmlns:a16="http://schemas.microsoft.com/office/drawing/2014/main" id="{44AFC81F-71B5-49BE-914E-B0316A3D1990}"/>
                </a:ext>
              </a:extLst>
            </p:cNvPr>
            <p:cNvGrpSpPr/>
            <p:nvPr/>
          </p:nvGrpSpPr>
          <p:grpSpPr>
            <a:xfrm>
              <a:off x="8509237" y="1379741"/>
              <a:ext cx="227694" cy="4098519"/>
              <a:chOff x="1977576" y="1980841"/>
              <a:chExt cx="162559" cy="2926080"/>
            </a:xfrm>
          </p:grpSpPr>
          <p:sp>
            <p:nvSpPr>
              <p:cNvPr id="51" name="Right Bracket 50">
                <a:extLst>
                  <a:ext uri="{FF2B5EF4-FFF2-40B4-BE49-F238E27FC236}">
                    <a16:creationId xmlns:a16="http://schemas.microsoft.com/office/drawing/2014/main" id="{785CD98D-B9F5-4EF3-8736-3CE1A8F0D87B}"/>
                  </a:ext>
                </a:extLst>
              </p:cNvPr>
              <p:cNvSpPr/>
              <p:nvPr/>
            </p:nvSpPr>
            <p:spPr>
              <a:xfrm>
                <a:off x="1977576" y="1980841"/>
                <a:ext cx="45719" cy="2926080"/>
              </a:xfrm>
              <a:prstGeom prst="rightBracket">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Segoe UI"/>
                  <a:ea typeface="+mn-ea"/>
                  <a:cs typeface="+mn-cs"/>
                </a:endParaRPr>
              </a:p>
            </p:txBody>
          </p:sp>
          <p:cxnSp>
            <p:nvCxnSpPr>
              <p:cNvPr id="52" name="Straight Arrow Connector 51">
                <a:extLst>
                  <a:ext uri="{FF2B5EF4-FFF2-40B4-BE49-F238E27FC236}">
                    <a16:creationId xmlns:a16="http://schemas.microsoft.com/office/drawing/2014/main" id="{95978A15-E826-45AE-8B94-06C903BC4E2E}"/>
                  </a:ext>
                </a:extLst>
              </p:cNvPr>
              <p:cNvCxnSpPr/>
              <p:nvPr/>
            </p:nvCxnSpPr>
            <p:spPr>
              <a:xfrm>
                <a:off x="2048695" y="3443881"/>
                <a:ext cx="9144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sp>
          <p:nvSpPr>
            <p:cNvPr id="47" name="Rectangle 46">
              <a:extLst>
                <a:ext uri="{FF2B5EF4-FFF2-40B4-BE49-F238E27FC236}">
                  <a16:creationId xmlns:a16="http://schemas.microsoft.com/office/drawing/2014/main" id="{03F87DC8-76CB-4D12-A3FA-05D43A7FAC6D}"/>
                </a:ext>
              </a:extLst>
            </p:cNvPr>
            <p:cNvSpPr/>
            <p:nvPr/>
          </p:nvSpPr>
          <p:spPr>
            <a:xfrm>
              <a:off x="8695912" y="4637041"/>
              <a:ext cx="1287597" cy="260965"/>
            </a:xfrm>
            <a:prstGeom prst="rect">
              <a:avLst/>
            </a:prstGeom>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000" b="1" i="0" u="none" strike="noStrike" kern="0" cap="none" spc="49" normalizeH="0" baseline="0" noProof="0">
                  <a:ln>
                    <a:noFill/>
                  </a:ln>
                  <a:solidFill>
                    <a:prstClr val="white"/>
                  </a:solidFill>
                  <a:effectLst/>
                  <a:uLnTx/>
                  <a:uFillTx/>
                  <a:latin typeface="Segoe UI Semibold" charset="0"/>
                  <a:ea typeface="Segoe UI Semibold" charset="0"/>
                  <a:cs typeface="Segoe UI Semibold" charset="0"/>
                </a:rPr>
                <a:t>Apps + insights</a:t>
              </a:r>
            </a:p>
          </p:txBody>
        </p:sp>
      </p:grpSp>
      <p:grpSp>
        <p:nvGrpSpPr>
          <p:cNvPr id="53" name="Group 52">
            <a:extLst>
              <a:ext uri="{FF2B5EF4-FFF2-40B4-BE49-F238E27FC236}">
                <a16:creationId xmlns:a16="http://schemas.microsoft.com/office/drawing/2014/main" id="{6F6B25F3-96DD-4DF8-945B-5253CD84D8BB}"/>
              </a:ext>
            </a:extLst>
          </p:cNvPr>
          <p:cNvGrpSpPr/>
          <p:nvPr/>
        </p:nvGrpSpPr>
        <p:grpSpPr>
          <a:xfrm>
            <a:off x="898722" y="2089629"/>
            <a:ext cx="1819908" cy="3746127"/>
            <a:chOff x="2390856" y="1379741"/>
            <a:chExt cx="1978092" cy="4098519"/>
          </a:xfrm>
        </p:grpSpPr>
        <p:sp>
          <p:nvSpPr>
            <p:cNvPr id="54" name="Right Bracket 53">
              <a:extLst>
                <a:ext uri="{FF2B5EF4-FFF2-40B4-BE49-F238E27FC236}">
                  <a16:creationId xmlns:a16="http://schemas.microsoft.com/office/drawing/2014/main" id="{AEA98255-41A1-41A8-93FF-162683CCE982}"/>
                </a:ext>
              </a:extLst>
            </p:cNvPr>
            <p:cNvSpPr/>
            <p:nvPr/>
          </p:nvSpPr>
          <p:spPr>
            <a:xfrm>
              <a:off x="3777299" y="1379741"/>
              <a:ext cx="64038" cy="4098519"/>
            </a:xfrm>
            <a:prstGeom prst="rightBracket">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Segoe UI"/>
                <a:ea typeface="+mn-ea"/>
                <a:cs typeface="+mn-cs"/>
              </a:endParaRPr>
            </a:p>
          </p:txBody>
        </p:sp>
        <p:sp>
          <p:nvSpPr>
            <p:cNvPr id="57" name="Rectangle 56">
              <a:extLst>
                <a:ext uri="{FF2B5EF4-FFF2-40B4-BE49-F238E27FC236}">
                  <a16:creationId xmlns:a16="http://schemas.microsoft.com/office/drawing/2014/main" id="{84CC3785-9BE0-47C5-8E31-7FCEC48ED44F}"/>
                </a:ext>
              </a:extLst>
            </p:cNvPr>
            <p:cNvSpPr/>
            <p:nvPr/>
          </p:nvSpPr>
          <p:spPr>
            <a:xfrm>
              <a:off x="2406678" y="4200725"/>
              <a:ext cx="614556" cy="260965"/>
            </a:xfrm>
            <a:prstGeom prst="rect">
              <a:avLst/>
            </a:prstGeom>
          </p:spPr>
          <p:txBody>
            <a:bodyPr wrap="none">
              <a:spAutoFit/>
            </a:bodyPr>
            <a:lstStyle/>
            <a:p>
              <a:pPr marL="0" marR="0" lvl="0" indent="0" algn="r" defTabSz="914102" rtl="0" eaLnBrk="1" fontAlgn="base" latinLnBrk="0" hangingPunct="1">
                <a:lnSpc>
                  <a:spcPct val="95000"/>
                </a:lnSpc>
                <a:spcBef>
                  <a:spcPct val="0"/>
                </a:spcBef>
                <a:spcAft>
                  <a:spcPct val="0"/>
                </a:spcAft>
                <a:buClrTx/>
                <a:buSzTx/>
                <a:buFontTx/>
                <a:buNone/>
                <a:tabLst/>
                <a:defRPr/>
              </a:pPr>
              <a:r>
                <a:rPr kumimoji="0" lang="en-US" sz="1000" b="1" i="0" u="none" strike="noStrike" kern="0" cap="none" spc="49" normalizeH="0" baseline="0" noProof="0">
                  <a:ln>
                    <a:noFill/>
                  </a:ln>
                  <a:solidFill>
                    <a:prstClr val="white"/>
                  </a:solidFill>
                  <a:effectLst/>
                  <a:uLnTx/>
                  <a:uFillTx/>
                  <a:latin typeface="Segoe UI Semibold" charset="0"/>
                  <a:ea typeface="Segoe UI Semibold" charset="0"/>
                  <a:cs typeface="Segoe UI Semibold" charset="0"/>
                </a:rPr>
                <a:t>Social</a:t>
              </a:r>
            </a:p>
          </p:txBody>
        </p:sp>
        <p:sp>
          <p:nvSpPr>
            <p:cNvPr id="59" name="Rectangle 58">
              <a:extLst>
                <a:ext uri="{FF2B5EF4-FFF2-40B4-BE49-F238E27FC236}">
                  <a16:creationId xmlns:a16="http://schemas.microsoft.com/office/drawing/2014/main" id="{92C51EC5-EE51-4B7B-A1B9-C881BA95DAC2}"/>
                </a:ext>
              </a:extLst>
            </p:cNvPr>
            <p:cNvSpPr/>
            <p:nvPr/>
          </p:nvSpPr>
          <p:spPr>
            <a:xfrm>
              <a:off x="2543900" y="1786108"/>
              <a:ext cx="477330" cy="260965"/>
            </a:xfrm>
            <a:prstGeom prst="rect">
              <a:avLst/>
            </a:prstGeom>
          </p:spPr>
          <p:txBody>
            <a:bodyPr wrap="none">
              <a:spAutoFit/>
            </a:bodyPr>
            <a:lstStyle/>
            <a:p>
              <a:pPr marL="0" marR="0" lvl="0" indent="0" algn="r" defTabSz="914102" rtl="0" eaLnBrk="1" fontAlgn="base" latinLnBrk="0" hangingPunct="1">
                <a:lnSpc>
                  <a:spcPct val="95000"/>
                </a:lnSpc>
                <a:spcBef>
                  <a:spcPct val="0"/>
                </a:spcBef>
                <a:spcAft>
                  <a:spcPct val="0"/>
                </a:spcAft>
                <a:buClrTx/>
                <a:buSzTx/>
                <a:buFontTx/>
                <a:buNone/>
                <a:tabLst/>
                <a:defRPr/>
              </a:pPr>
              <a:r>
                <a:rPr kumimoji="0" lang="en-US" sz="1000" b="1" i="0" u="none" strike="noStrike" kern="0" cap="none" spc="49" normalizeH="0" baseline="0" noProof="0">
                  <a:ln>
                    <a:noFill/>
                  </a:ln>
                  <a:solidFill>
                    <a:prstClr val="white"/>
                  </a:solidFill>
                  <a:effectLst/>
                  <a:uLnTx/>
                  <a:uFillTx/>
                  <a:latin typeface="Segoe UI Semibold" charset="0"/>
                  <a:ea typeface="Segoe UI Semibold" charset="0"/>
                  <a:cs typeface="Segoe UI Semibold" charset="0"/>
                </a:rPr>
                <a:t>LOB</a:t>
              </a:r>
            </a:p>
          </p:txBody>
        </p:sp>
        <p:sp>
          <p:nvSpPr>
            <p:cNvPr id="60" name="Rectangle 59">
              <a:extLst>
                <a:ext uri="{FF2B5EF4-FFF2-40B4-BE49-F238E27FC236}">
                  <a16:creationId xmlns:a16="http://schemas.microsoft.com/office/drawing/2014/main" id="{B6BCCB12-A5FF-4A17-8485-0CB6E3DB1B00}"/>
                </a:ext>
              </a:extLst>
            </p:cNvPr>
            <p:cNvSpPr/>
            <p:nvPr/>
          </p:nvSpPr>
          <p:spPr>
            <a:xfrm>
              <a:off x="2397824" y="3018334"/>
              <a:ext cx="623408" cy="260965"/>
            </a:xfrm>
            <a:prstGeom prst="rect">
              <a:avLst/>
            </a:prstGeom>
          </p:spPr>
          <p:txBody>
            <a:bodyPr wrap="none">
              <a:spAutoFit/>
            </a:bodyPr>
            <a:lstStyle/>
            <a:p>
              <a:pPr marL="0" marR="0" lvl="0" indent="0" algn="r" defTabSz="914102" rtl="0" eaLnBrk="1" fontAlgn="base" latinLnBrk="0" hangingPunct="1">
                <a:lnSpc>
                  <a:spcPct val="95000"/>
                </a:lnSpc>
                <a:spcBef>
                  <a:spcPct val="0"/>
                </a:spcBef>
                <a:spcAft>
                  <a:spcPct val="0"/>
                </a:spcAft>
                <a:buClrTx/>
                <a:buSzTx/>
                <a:buFontTx/>
                <a:buNone/>
                <a:tabLst/>
                <a:defRPr/>
              </a:pPr>
              <a:r>
                <a:rPr kumimoji="0" lang="en-US" sz="1000" b="1" i="0" u="none" strike="noStrike" kern="0" cap="none" spc="49" normalizeH="0" baseline="0" noProof="0">
                  <a:ln>
                    <a:noFill/>
                  </a:ln>
                  <a:solidFill>
                    <a:prstClr val="white"/>
                  </a:solidFill>
                  <a:effectLst/>
                  <a:uLnTx/>
                  <a:uFillTx/>
                  <a:latin typeface="Segoe UI Semibold" charset="0"/>
                  <a:ea typeface="Segoe UI Semibold" charset="0"/>
                  <a:cs typeface="Segoe UI Semibold" charset="0"/>
                </a:rPr>
                <a:t>Graph</a:t>
              </a:r>
            </a:p>
          </p:txBody>
        </p:sp>
        <p:sp>
          <p:nvSpPr>
            <p:cNvPr id="61" name="Rectangle 60">
              <a:extLst>
                <a:ext uri="{FF2B5EF4-FFF2-40B4-BE49-F238E27FC236}">
                  <a16:creationId xmlns:a16="http://schemas.microsoft.com/office/drawing/2014/main" id="{E842F662-138E-461F-8967-A53AEF4BCA2C}"/>
                </a:ext>
              </a:extLst>
            </p:cNvPr>
            <p:cNvSpPr/>
            <p:nvPr/>
          </p:nvSpPr>
          <p:spPr>
            <a:xfrm>
              <a:off x="2599656" y="4856534"/>
              <a:ext cx="421576" cy="260965"/>
            </a:xfrm>
            <a:prstGeom prst="rect">
              <a:avLst/>
            </a:prstGeom>
          </p:spPr>
          <p:txBody>
            <a:bodyPr wrap="none">
              <a:spAutoFit/>
            </a:bodyPr>
            <a:lstStyle/>
            <a:p>
              <a:pPr marL="0" marR="0" lvl="0" indent="0" algn="r" defTabSz="914102" rtl="0" eaLnBrk="1" fontAlgn="base" latinLnBrk="0" hangingPunct="1">
                <a:lnSpc>
                  <a:spcPct val="95000"/>
                </a:lnSpc>
                <a:spcBef>
                  <a:spcPct val="0"/>
                </a:spcBef>
                <a:spcAft>
                  <a:spcPct val="0"/>
                </a:spcAft>
                <a:buClrTx/>
                <a:buSzTx/>
                <a:buFontTx/>
                <a:buNone/>
                <a:tabLst/>
                <a:defRPr/>
              </a:pPr>
              <a:r>
                <a:rPr kumimoji="0" lang="en-US" sz="1000" b="1" i="0" u="none" strike="noStrike" kern="0" cap="none" spc="49" normalizeH="0" baseline="0" noProof="0">
                  <a:ln>
                    <a:noFill/>
                  </a:ln>
                  <a:solidFill>
                    <a:prstClr val="white"/>
                  </a:solidFill>
                  <a:effectLst/>
                  <a:uLnTx/>
                  <a:uFillTx/>
                  <a:latin typeface="Segoe UI Semibold" charset="0"/>
                  <a:ea typeface="Segoe UI Semibold" charset="0"/>
                  <a:cs typeface="Segoe UI Semibold" charset="0"/>
                </a:rPr>
                <a:t>IoT</a:t>
              </a:r>
            </a:p>
          </p:txBody>
        </p:sp>
        <p:sp>
          <p:nvSpPr>
            <p:cNvPr id="62" name="ShoppingCart_E7BF">
              <a:extLst>
                <a:ext uri="{FF2B5EF4-FFF2-40B4-BE49-F238E27FC236}">
                  <a16:creationId xmlns:a16="http://schemas.microsoft.com/office/drawing/2014/main" id="{2FEA7BC4-C877-44B5-8054-3E59C703FED8}"/>
                </a:ext>
              </a:extLst>
            </p:cNvPr>
            <p:cNvSpPr>
              <a:spLocks noChangeAspect="1" noEditPoints="1"/>
            </p:cNvSpPr>
            <p:nvPr/>
          </p:nvSpPr>
          <p:spPr bwMode="auto">
            <a:xfrm>
              <a:off x="3134378" y="1678060"/>
              <a:ext cx="480232" cy="408369"/>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Segoe UI Semilight"/>
                <a:ea typeface="+mn-ea"/>
                <a:cs typeface="+mn-cs"/>
              </a:endParaRPr>
            </a:p>
          </p:txBody>
        </p:sp>
        <p:grpSp>
          <p:nvGrpSpPr>
            <p:cNvPr id="63" name="Group 62">
              <a:extLst>
                <a:ext uri="{FF2B5EF4-FFF2-40B4-BE49-F238E27FC236}">
                  <a16:creationId xmlns:a16="http://schemas.microsoft.com/office/drawing/2014/main" id="{41B8B642-5E62-4928-9EF4-E6D860727E19}"/>
                </a:ext>
              </a:extLst>
            </p:cNvPr>
            <p:cNvGrpSpPr/>
            <p:nvPr/>
          </p:nvGrpSpPr>
          <p:grpSpPr>
            <a:xfrm>
              <a:off x="3161673" y="2981700"/>
              <a:ext cx="425664" cy="381483"/>
              <a:chOff x="5381211" y="5822591"/>
              <a:chExt cx="1439523" cy="1290119"/>
            </a:xfrm>
            <a:solidFill>
              <a:schemeClr val="bg1"/>
            </a:solidFill>
          </p:grpSpPr>
          <p:cxnSp>
            <p:nvCxnSpPr>
              <p:cNvPr id="85" name="Straight Connector 84">
                <a:extLst>
                  <a:ext uri="{FF2B5EF4-FFF2-40B4-BE49-F238E27FC236}">
                    <a16:creationId xmlns:a16="http://schemas.microsoft.com/office/drawing/2014/main" id="{51096FF1-3A97-4CFC-93C2-C1B966122F19}"/>
                  </a:ext>
                </a:extLst>
              </p:cNvPr>
              <p:cNvCxnSpPr>
                <a:cxnSpLocks/>
              </p:cNvCxnSpPr>
              <p:nvPr/>
            </p:nvCxnSpPr>
            <p:spPr>
              <a:xfrm flipV="1">
                <a:off x="6057900" y="6623850"/>
                <a:ext cx="64441" cy="305270"/>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95C75EB-5024-4C11-8354-80C5AB145D1A}"/>
                  </a:ext>
                </a:extLst>
              </p:cNvPr>
              <p:cNvCxnSpPr>
                <a:cxnSpLocks/>
              </p:cNvCxnSpPr>
              <p:nvPr/>
            </p:nvCxnSpPr>
            <p:spPr>
              <a:xfrm flipH="1" flipV="1">
                <a:off x="6187440" y="6596380"/>
                <a:ext cx="266700" cy="190500"/>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3FC893B-AD64-4217-9F1B-099EF0003DB2}"/>
                  </a:ext>
                </a:extLst>
              </p:cNvPr>
              <p:cNvCxnSpPr>
                <a:cxnSpLocks/>
              </p:cNvCxnSpPr>
              <p:nvPr/>
            </p:nvCxnSpPr>
            <p:spPr>
              <a:xfrm flipH="1">
                <a:off x="6205220" y="6555740"/>
                <a:ext cx="436881" cy="2540"/>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11B3ACF-D489-4C82-ABC1-D8002AC0046A}"/>
                  </a:ext>
                </a:extLst>
              </p:cNvPr>
              <p:cNvCxnSpPr>
                <a:cxnSpLocks/>
              </p:cNvCxnSpPr>
              <p:nvPr/>
            </p:nvCxnSpPr>
            <p:spPr>
              <a:xfrm flipH="1">
                <a:off x="5798821" y="6588760"/>
                <a:ext cx="274319" cy="157480"/>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6028A60E-9587-4BC9-99A2-85BF9714D731}"/>
                  </a:ext>
                </a:extLst>
              </p:cNvPr>
              <p:cNvCxnSpPr>
                <a:cxnSpLocks/>
              </p:cNvCxnSpPr>
              <p:nvPr/>
            </p:nvCxnSpPr>
            <p:spPr>
              <a:xfrm flipH="1" flipV="1">
                <a:off x="5570220" y="6406515"/>
                <a:ext cx="489585" cy="131445"/>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9C2EBCA-A14E-45CD-96DD-26B498BCFB28}"/>
                  </a:ext>
                </a:extLst>
              </p:cNvPr>
              <p:cNvCxnSpPr>
                <a:cxnSpLocks/>
              </p:cNvCxnSpPr>
              <p:nvPr/>
            </p:nvCxnSpPr>
            <p:spPr>
              <a:xfrm flipH="1" flipV="1">
                <a:off x="5785485" y="6122670"/>
                <a:ext cx="297180" cy="373380"/>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25F840D-A3C0-455E-8456-74111B80BFB7}"/>
                  </a:ext>
                </a:extLst>
              </p:cNvPr>
              <p:cNvCxnSpPr>
                <a:cxnSpLocks/>
              </p:cNvCxnSpPr>
              <p:nvPr/>
            </p:nvCxnSpPr>
            <p:spPr>
              <a:xfrm flipV="1">
                <a:off x="6162040" y="6012180"/>
                <a:ext cx="187960" cy="469900"/>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5F342F6A-0BEF-4DE0-A694-135832E549A7}"/>
                  </a:ext>
                </a:extLst>
              </p:cNvPr>
              <p:cNvSpPr/>
              <p:nvPr/>
            </p:nvSpPr>
            <p:spPr bwMode="auto">
              <a:xfrm>
                <a:off x="603068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13615AEE-374E-4AF6-AF59-5612A90A826F}"/>
                  </a:ext>
                </a:extLst>
              </p:cNvPr>
              <p:cNvSpPr/>
              <p:nvPr/>
            </p:nvSpPr>
            <p:spPr bwMode="auto">
              <a:xfrm>
                <a:off x="661234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B44465FD-2A13-428A-ABEF-B3145918C819}"/>
                  </a:ext>
                </a:extLst>
              </p:cNvPr>
              <p:cNvSpPr/>
              <p:nvPr/>
            </p:nvSpPr>
            <p:spPr bwMode="auto">
              <a:xfrm>
                <a:off x="6415326" y="672285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B1C87A36-7C2F-4710-8AEE-9D85CC97B42B}"/>
                  </a:ext>
                </a:extLst>
              </p:cNvPr>
              <p:cNvSpPr/>
              <p:nvPr/>
            </p:nvSpPr>
            <p:spPr bwMode="auto">
              <a:xfrm>
                <a:off x="6271983" y="582259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96" name="Oval 95">
                <a:extLst>
                  <a:ext uri="{FF2B5EF4-FFF2-40B4-BE49-F238E27FC236}">
                    <a16:creationId xmlns:a16="http://schemas.microsoft.com/office/drawing/2014/main" id="{94DBCC1E-F457-403D-87BC-12D8F5F3EA58}"/>
                  </a:ext>
                </a:extLst>
              </p:cNvPr>
              <p:cNvSpPr/>
              <p:nvPr/>
            </p:nvSpPr>
            <p:spPr bwMode="auto">
              <a:xfrm>
                <a:off x="5634443" y="595213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97" name="Oval 96">
                <a:extLst>
                  <a:ext uri="{FF2B5EF4-FFF2-40B4-BE49-F238E27FC236}">
                    <a16:creationId xmlns:a16="http://schemas.microsoft.com/office/drawing/2014/main" id="{5FBFDC5A-0650-42D5-B37D-27E2AE764E36}"/>
                  </a:ext>
                </a:extLst>
              </p:cNvPr>
              <p:cNvSpPr/>
              <p:nvPr/>
            </p:nvSpPr>
            <p:spPr bwMode="auto">
              <a:xfrm>
                <a:off x="5381211" y="628598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98" name="Oval 97">
                <a:extLst>
                  <a:ext uri="{FF2B5EF4-FFF2-40B4-BE49-F238E27FC236}">
                    <a16:creationId xmlns:a16="http://schemas.microsoft.com/office/drawing/2014/main" id="{CAE46113-E179-4EA4-93C0-E9635670ED7E}"/>
                  </a:ext>
                </a:extLst>
              </p:cNvPr>
              <p:cNvSpPr/>
              <p:nvPr/>
            </p:nvSpPr>
            <p:spPr bwMode="auto">
              <a:xfrm>
                <a:off x="5618093" y="6677155"/>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99" name="Oval 98">
                <a:extLst>
                  <a:ext uri="{FF2B5EF4-FFF2-40B4-BE49-F238E27FC236}">
                    <a16:creationId xmlns:a16="http://schemas.microsoft.com/office/drawing/2014/main" id="{BE946C3E-8C38-4A7D-AD06-D10FC6B8E958}"/>
                  </a:ext>
                </a:extLst>
              </p:cNvPr>
              <p:cNvSpPr/>
              <p:nvPr/>
            </p:nvSpPr>
            <p:spPr bwMode="auto">
              <a:xfrm>
                <a:off x="5941777" y="6904320"/>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grpSp>
        <p:sp>
          <p:nvSpPr>
            <p:cNvPr id="64" name="Rectangle 63">
              <a:extLst>
                <a:ext uri="{FF2B5EF4-FFF2-40B4-BE49-F238E27FC236}">
                  <a16:creationId xmlns:a16="http://schemas.microsoft.com/office/drawing/2014/main" id="{1AD9E208-B9B9-4B37-A371-6D48A94A335C}"/>
                </a:ext>
              </a:extLst>
            </p:cNvPr>
            <p:cNvSpPr/>
            <p:nvPr/>
          </p:nvSpPr>
          <p:spPr>
            <a:xfrm>
              <a:off x="2390856" y="3641982"/>
              <a:ext cx="630377" cy="260965"/>
            </a:xfrm>
            <a:prstGeom prst="rect">
              <a:avLst/>
            </a:prstGeom>
          </p:spPr>
          <p:txBody>
            <a:bodyPr wrap="none">
              <a:spAutoFit/>
            </a:bodyPr>
            <a:lstStyle/>
            <a:p>
              <a:pPr marL="0" marR="0" lvl="0" indent="0" algn="r" defTabSz="914102" rtl="0" eaLnBrk="1" fontAlgn="base" latinLnBrk="0" hangingPunct="1">
                <a:lnSpc>
                  <a:spcPct val="95000"/>
                </a:lnSpc>
                <a:spcBef>
                  <a:spcPct val="0"/>
                </a:spcBef>
                <a:spcAft>
                  <a:spcPct val="0"/>
                </a:spcAft>
                <a:buClrTx/>
                <a:buSzTx/>
                <a:buFontTx/>
                <a:buNone/>
                <a:tabLst/>
                <a:defRPr/>
              </a:pPr>
              <a:r>
                <a:rPr kumimoji="0" lang="en-US" sz="1000" b="1" i="0" u="none" strike="noStrike" kern="0" cap="none" spc="49" normalizeH="0" baseline="0" noProof="0">
                  <a:ln>
                    <a:noFill/>
                  </a:ln>
                  <a:solidFill>
                    <a:prstClr val="white"/>
                  </a:solidFill>
                  <a:effectLst/>
                  <a:uLnTx/>
                  <a:uFillTx/>
                  <a:latin typeface="Segoe UI Semibold" charset="0"/>
                  <a:ea typeface="Segoe UI Semibold" charset="0"/>
                  <a:cs typeface="Segoe UI Semibold" charset="0"/>
                </a:rPr>
                <a:t>Image</a:t>
              </a:r>
            </a:p>
          </p:txBody>
        </p:sp>
        <p:cxnSp>
          <p:nvCxnSpPr>
            <p:cNvPr id="65" name="Straight Arrow Connector 64">
              <a:extLst>
                <a:ext uri="{FF2B5EF4-FFF2-40B4-BE49-F238E27FC236}">
                  <a16:creationId xmlns:a16="http://schemas.microsoft.com/office/drawing/2014/main" id="{0EA742F7-40AF-4E26-BE22-AFA77A978605}"/>
                </a:ext>
              </a:extLst>
            </p:cNvPr>
            <p:cNvCxnSpPr>
              <a:cxnSpLocks/>
            </p:cNvCxnSpPr>
            <p:nvPr/>
          </p:nvCxnSpPr>
          <p:spPr>
            <a:xfrm>
              <a:off x="3978564" y="3479717"/>
              <a:ext cx="390384" cy="0"/>
            </a:xfrm>
            <a:prstGeom prst="straightConnector1">
              <a:avLst/>
            </a:prstGeom>
            <a:ln w="34925">
              <a:solidFill>
                <a:schemeClr val="bg1"/>
              </a:solidFill>
              <a:prstDash val="solid"/>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51E7E3AC-7485-464B-BA05-4041AD8A3B2E}"/>
                </a:ext>
              </a:extLst>
            </p:cNvPr>
            <p:cNvGrpSpPr/>
            <p:nvPr/>
          </p:nvGrpSpPr>
          <p:grpSpPr>
            <a:xfrm>
              <a:off x="3201534" y="3609007"/>
              <a:ext cx="345920" cy="312362"/>
              <a:chOff x="2760401" y="1824177"/>
              <a:chExt cx="285697" cy="257980"/>
            </a:xfrm>
          </p:grpSpPr>
          <p:sp>
            <p:nvSpPr>
              <p:cNvPr id="82" name="Rectangle 48">
                <a:extLst>
                  <a:ext uri="{FF2B5EF4-FFF2-40B4-BE49-F238E27FC236}">
                    <a16:creationId xmlns:a16="http://schemas.microsoft.com/office/drawing/2014/main" id="{B7B6DACE-71CB-4F13-9A4B-BFFC2D814831}"/>
                  </a:ext>
                </a:extLst>
              </p:cNvPr>
              <p:cNvSpPr>
                <a:spLocks noChangeArrowheads="1"/>
              </p:cNvSpPr>
              <p:nvPr/>
            </p:nvSpPr>
            <p:spPr bwMode="auto">
              <a:xfrm>
                <a:off x="2760401" y="1824177"/>
                <a:ext cx="285697" cy="257980"/>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Segoe UI"/>
                  <a:ea typeface="+mn-ea"/>
                  <a:cs typeface="+mn-cs"/>
                </a:endParaRPr>
              </a:p>
            </p:txBody>
          </p:sp>
          <p:sp>
            <p:nvSpPr>
              <p:cNvPr id="83" name="Freeform 49">
                <a:extLst>
                  <a:ext uri="{FF2B5EF4-FFF2-40B4-BE49-F238E27FC236}">
                    <a16:creationId xmlns:a16="http://schemas.microsoft.com/office/drawing/2014/main" id="{531528CE-08A4-45DE-B0AF-2931170FCA46}"/>
                  </a:ext>
                </a:extLst>
              </p:cNvPr>
              <p:cNvSpPr>
                <a:spLocks/>
              </p:cNvSpPr>
              <p:nvPr/>
            </p:nvSpPr>
            <p:spPr bwMode="auto">
              <a:xfrm>
                <a:off x="2760401"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Segoe UI"/>
                  <a:ea typeface="+mn-ea"/>
                  <a:cs typeface="+mn-cs"/>
                </a:endParaRPr>
              </a:p>
            </p:txBody>
          </p:sp>
          <p:sp>
            <p:nvSpPr>
              <p:cNvPr id="84" name="Oval 83">
                <a:extLst>
                  <a:ext uri="{FF2B5EF4-FFF2-40B4-BE49-F238E27FC236}">
                    <a16:creationId xmlns:a16="http://schemas.microsoft.com/office/drawing/2014/main" id="{A1DDAF18-08E2-47E8-B2C3-FD0897AA42E4}"/>
                  </a:ext>
                </a:extLst>
              </p:cNvPr>
              <p:cNvSpPr>
                <a:spLocks noChangeArrowheads="1"/>
              </p:cNvSpPr>
              <p:nvPr/>
            </p:nvSpPr>
            <p:spPr bwMode="auto">
              <a:xfrm>
                <a:off x="2951221" y="1871082"/>
                <a:ext cx="47971" cy="46905"/>
              </a:xfrm>
              <a:prstGeom prst="ellipse">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Segoe UI"/>
                  <a:ea typeface="+mn-ea"/>
                  <a:cs typeface="+mn-cs"/>
                </a:endParaRPr>
              </a:p>
            </p:txBody>
          </p:sp>
        </p:grpSp>
        <p:sp>
          <p:nvSpPr>
            <p:cNvPr id="67" name="Freeform 173">
              <a:extLst>
                <a:ext uri="{FF2B5EF4-FFF2-40B4-BE49-F238E27FC236}">
                  <a16:creationId xmlns:a16="http://schemas.microsoft.com/office/drawing/2014/main" id="{95BDA5E1-6816-4A5B-8C2B-0220CE4A0BC2}"/>
                </a:ext>
              </a:extLst>
            </p:cNvPr>
            <p:cNvSpPr/>
            <p:nvPr/>
          </p:nvSpPr>
          <p:spPr bwMode="auto">
            <a:xfrm>
              <a:off x="3190611" y="4195359"/>
              <a:ext cx="367766" cy="303148"/>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68" name="Rectangle 67">
              <a:extLst>
                <a:ext uri="{FF2B5EF4-FFF2-40B4-BE49-F238E27FC236}">
                  <a16:creationId xmlns:a16="http://schemas.microsoft.com/office/drawing/2014/main" id="{B2967AC9-DB20-4948-A68A-AE95C02A529D}"/>
                </a:ext>
              </a:extLst>
            </p:cNvPr>
            <p:cNvSpPr/>
            <p:nvPr/>
          </p:nvSpPr>
          <p:spPr>
            <a:xfrm>
              <a:off x="2496859" y="2409756"/>
              <a:ext cx="524374" cy="260965"/>
            </a:xfrm>
            <a:prstGeom prst="rect">
              <a:avLst/>
            </a:prstGeom>
          </p:spPr>
          <p:txBody>
            <a:bodyPr wrap="none">
              <a:spAutoFit/>
            </a:bodyPr>
            <a:lstStyle/>
            <a:p>
              <a:pPr marL="0" marR="0" lvl="0" indent="0" algn="r" defTabSz="914102" rtl="0" eaLnBrk="1" fontAlgn="base" latinLnBrk="0" hangingPunct="1">
                <a:lnSpc>
                  <a:spcPct val="95000"/>
                </a:lnSpc>
                <a:spcBef>
                  <a:spcPct val="0"/>
                </a:spcBef>
                <a:spcAft>
                  <a:spcPct val="0"/>
                </a:spcAft>
                <a:buClrTx/>
                <a:buSzTx/>
                <a:buFontTx/>
                <a:buNone/>
                <a:tabLst/>
                <a:defRPr/>
              </a:pPr>
              <a:r>
                <a:rPr kumimoji="0" lang="en-US" sz="1000" b="1" i="0" u="none" strike="noStrike" kern="0" cap="none" spc="49" normalizeH="0" baseline="0" noProof="0">
                  <a:ln>
                    <a:noFill/>
                  </a:ln>
                  <a:solidFill>
                    <a:prstClr val="white"/>
                  </a:solidFill>
                  <a:effectLst/>
                  <a:uLnTx/>
                  <a:uFillTx/>
                  <a:latin typeface="Segoe UI Semibold" charset="0"/>
                  <a:ea typeface="Segoe UI Semibold" charset="0"/>
                  <a:cs typeface="Segoe UI Semibold" charset="0"/>
                </a:rPr>
                <a:t>CRM</a:t>
              </a:r>
            </a:p>
          </p:txBody>
        </p:sp>
        <p:grpSp>
          <p:nvGrpSpPr>
            <p:cNvPr id="69" name="Group 68">
              <a:extLst>
                <a:ext uri="{FF2B5EF4-FFF2-40B4-BE49-F238E27FC236}">
                  <a16:creationId xmlns:a16="http://schemas.microsoft.com/office/drawing/2014/main" id="{20E27C27-8E53-4412-BCC3-4F75437B4BDD}"/>
                </a:ext>
              </a:extLst>
            </p:cNvPr>
            <p:cNvGrpSpPr/>
            <p:nvPr/>
          </p:nvGrpSpPr>
          <p:grpSpPr>
            <a:xfrm>
              <a:off x="3195040" y="2307838"/>
              <a:ext cx="358905" cy="449189"/>
              <a:chOff x="1564614" y="1427406"/>
              <a:chExt cx="256236" cy="320690"/>
            </a:xfrm>
          </p:grpSpPr>
          <p:grpSp>
            <p:nvGrpSpPr>
              <p:cNvPr id="76" name="Group 75">
                <a:extLst>
                  <a:ext uri="{FF2B5EF4-FFF2-40B4-BE49-F238E27FC236}">
                    <a16:creationId xmlns:a16="http://schemas.microsoft.com/office/drawing/2014/main" id="{0ECB8278-7032-4463-9656-EA0CF8F7A897}"/>
                  </a:ext>
                </a:extLst>
              </p:cNvPr>
              <p:cNvGrpSpPr/>
              <p:nvPr/>
            </p:nvGrpSpPr>
            <p:grpSpPr>
              <a:xfrm>
                <a:off x="1591509" y="1483817"/>
                <a:ext cx="229341" cy="264279"/>
                <a:chOff x="6498112" y="3330497"/>
                <a:chExt cx="1259085" cy="1450900"/>
              </a:xfrm>
            </p:grpSpPr>
            <p:sp>
              <p:nvSpPr>
                <p:cNvPr id="78" name="Oval 8">
                  <a:extLst>
                    <a:ext uri="{FF2B5EF4-FFF2-40B4-BE49-F238E27FC236}">
                      <a16:creationId xmlns:a16="http://schemas.microsoft.com/office/drawing/2014/main" id="{EEC0C8F0-0B48-4E48-982D-BE0487464D8B}"/>
                    </a:ext>
                  </a:extLst>
                </p:cNvPr>
                <p:cNvSpPr>
                  <a:spLocks noChangeArrowheads="1"/>
                </p:cNvSpPr>
                <p:nvPr/>
              </p:nvSpPr>
              <p:spPr bwMode="auto">
                <a:xfrm>
                  <a:off x="7243234" y="3330497"/>
                  <a:ext cx="472157" cy="459861"/>
                </a:xfrm>
                <a:prstGeom prst="ellipse">
                  <a:avLst/>
                </a:prstGeom>
                <a:no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Segoe UI"/>
                    <a:ea typeface="+mn-ea"/>
                    <a:cs typeface="+mn-cs"/>
                  </a:endParaRPr>
                </a:p>
              </p:txBody>
            </p:sp>
            <p:sp>
              <p:nvSpPr>
                <p:cNvPr id="79" name="Oval 9">
                  <a:extLst>
                    <a:ext uri="{FF2B5EF4-FFF2-40B4-BE49-F238E27FC236}">
                      <a16:creationId xmlns:a16="http://schemas.microsoft.com/office/drawing/2014/main" id="{154AC316-2AD3-4732-B61D-9A26698D7FA0}"/>
                    </a:ext>
                  </a:extLst>
                </p:cNvPr>
                <p:cNvSpPr>
                  <a:spLocks noChangeArrowheads="1"/>
                </p:cNvSpPr>
                <p:nvPr/>
              </p:nvSpPr>
              <p:spPr bwMode="auto">
                <a:xfrm>
                  <a:off x="6611233" y="3790359"/>
                  <a:ext cx="572982" cy="575442"/>
                </a:xfrm>
                <a:prstGeom prst="ellipse">
                  <a:avLst/>
                </a:prstGeom>
                <a:no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Segoe UI"/>
                    <a:ea typeface="+mn-ea"/>
                    <a:cs typeface="+mn-cs"/>
                  </a:endParaRPr>
                </a:p>
              </p:txBody>
            </p:sp>
            <p:sp>
              <p:nvSpPr>
                <p:cNvPr id="80" name="Freeform 12">
                  <a:extLst>
                    <a:ext uri="{FF2B5EF4-FFF2-40B4-BE49-F238E27FC236}">
                      <a16:creationId xmlns:a16="http://schemas.microsoft.com/office/drawing/2014/main" id="{968A6EEA-9BAA-46C5-8CE2-4998F33E348E}"/>
                    </a:ext>
                  </a:extLst>
                </p:cNvPr>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Segoe UI"/>
                    <a:ea typeface="+mn-ea"/>
                    <a:cs typeface="+mn-cs"/>
                  </a:endParaRPr>
                </a:p>
              </p:txBody>
            </p:sp>
            <p:sp>
              <p:nvSpPr>
                <p:cNvPr id="81" name="Freeform 13">
                  <a:extLst>
                    <a:ext uri="{FF2B5EF4-FFF2-40B4-BE49-F238E27FC236}">
                      <a16:creationId xmlns:a16="http://schemas.microsoft.com/office/drawing/2014/main" id="{64A4A253-0EE4-4943-A1A4-F199C017C809}"/>
                    </a:ext>
                  </a:extLst>
                </p:cNvPr>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Segoe UI"/>
                    <a:ea typeface="+mn-ea"/>
                    <a:cs typeface="+mn-cs"/>
                  </a:endParaRPr>
                </a:p>
              </p:txBody>
            </p:sp>
          </p:grpSp>
          <p:sp>
            <p:nvSpPr>
              <p:cNvPr id="77" name="Freeform: Shape 168">
                <a:extLst>
                  <a:ext uri="{FF2B5EF4-FFF2-40B4-BE49-F238E27FC236}">
                    <a16:creationId xmlns:a16="http://schemas.microsoft.com/office/drawing/2014/main" id="{4A4AF13C-27E2-4839-9225-B7E2270CDECE}"/>
                  </a:ext>
                </a:extLst>
              </p:cNvPr>
              <p:cNvSpPr>
                <a:spLocks/>
              </p:cNvSpPr>
              <p:nvPr/>
            </p:nvSpPr>
            <p:spPr bwMode="auto">
              <a:xfrm flipH="1">
                <a:off x="1564614" y="1427406"/>
                <a:ext cx="122892" cy="10346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bg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70" name="Group 69">
              <a:extLst>
                <a:ext uri="{FF2B5EF4-FFF2-40B4-BE49-F238E27FC236}">
                  <a16:creationId xmlns:a16="http://schemas.microsoft.com/office/drawing/2014/main" id="{9871A9BC-6704-4B84-9C61-9821F8EC1B27}"/>
                </a:ext>
              </a:extLst>
            </p:cNvPr>
            <p:cNvGrpSpPr/>
            <p:nvPr/>
          </p:nvGrpSpPr>
          <p:grpSpPr>
            <a:xfrm>
              <a:off x="3143892" y="4798813"/>
              <a:ext cx="437904" cy="364739"/>
              <a:chOff x="2907341" y="5452864"/>
              <a:chExt cx="470900" cy="392225"/>
            </a:xfrm>
          </p:grpSpPr>
          <p:grpSp>
            <p:nvGrpSpPr>
              <p:cNvPr id="71" name="Group 70">
                <a:extLst>
                  <a:ext uri="{FF2B5EF4-FFF2-40B4-BE49-F238E27FC236}">
                    <a16:creationId xmlns:a16="http://schemas.microsoft.com/office/drawing/2014/main" id="{46C53293-BA94-465B-BF94-C962FA275FEE}"/>
                  </a:ext>
                </a:extLst>
              </p:cNvPr>
              <p:cNvGrpSpPr/>
              <p:nvPr/>
            </p:nvGrpSpPr>
            <p:grpSpPr>
              <a:xfrm rot="2348880">
                <a:off x="3110169" y="5452864"/>
                <a:ext cx="268072" cy="121923"/>
                <a:chOff x="2880147" y="1478022"/>
                <a:chExt cx="6491507" cy="2952426"/>
              </a:xfrm>
            </p:grpSpPr>
            <p:sp>
              <p:nvSpPr>
                <p:cNvPr id="73" name="Freeform: Shape 70">
                  <a:extLst>
                    <a:ext uri="{FF2B5EF4-FFF2-40B4-BE49-F238E27FC236}">
                      <a16:creationId xmlns:a16="http://schemas.microsoft.com/office/drawing/2014/main" id="{52998438-1C37-4E67-A06F-751207B3EF89}"/>
                    </a:ext>
                  </a:extLst>
                </p:cNvPr>
                <p:cNvSpPr/>
                <p:nvPr/>
              </p:nvSpPr>
              <p:spPr>
                <a:xfrm>
                  <a:off x="2880147" y="1478022"/>
                  <a:ext cx="6491507" cy="1508604"/>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Segoe UI"/>
                    <a:ea typeface="+mn-ea"/>
                    <a:cs typeface="+mn-cs"/>
                  </a:endParaRPr>
                </a:p>
              </p:txBody>
            </p:sp>
            <p:sp>
              <p:nvSpPr>
                <p:cNvPr id="74" name="Freeform: Shape 71">
                  <a:extLst>
                    <a:ext uri="{FF2B5EF4-FFF2-40B4-BE49-F238E27FC236}">
                      <a16:creationId xmlns:a16="http://schemas.microsoft.com/office/drawing/2014/main" id="{B436576D-0E77-4BB1-BB39-725591E98E23}"/>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Segoe UI"/>
                    <a:ea typeface="+mn-ea"/>
                    <a:cs typeface="+mn-cs"/>
                  </a:endParaRPr>
                </a:p>
              </p:txBody>
            </p:sp>
            <p:sp>
              <p:nvSpPr>
                <p:cNvPr id="75" name="Freeform: Shape 72">
                  <a:extLst>
                    <a:ext uri="{FF2B5EF4-FFF2-40B4-BE49-F238E27FC236}">
                      <a16:creationId xmlns:a16="http://schemas.microsoft.com/office/drawing/2014/main" id="{3ED6CDA6-30FD-48A3-9393-2EE17A285A63}"/>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Segoe UI"/>
                    <a:ea typeface="+mn-ea"/>
                    <a:cs typeface="+mn-cs"/>
                  </a:endParaRPr>
                </a:p>
              </p:txBody>
            </p:sp>
          </p:grpSp>
          <p:sp>
            <p:nvSpPr>
              <p:cNvPr id="72" name="Freeform 5">
                <a:extLst>
                  <a:ext uri="{FF2B5EF4-FFF2-40B4-BE49-F238E27FC236}">
                    <a16:creationId xmlns:a16="http://schemas.microsoft.com/office/drawing/2014/main" id="{1ADEE3E1-AC7F-4E7B-971A-BE0231BDE9A2}"/>
                  </a:ext>
                </a:extLst>
              </p:cNvPr>
              <p:cNvSpPr>
                <a:spLocks noEditPoints="1"/>
              </p:cNvSpPr>
              <p:nvPr/>
            </p:nvSpPr>
            <p:spPr bwMode="auto">
              <a:xfrm>
                <a:off x="2907341" y="5583169"/>
                <a:ext cx="435355" cy="26192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bg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Semilight"/>
                  <a:ea typeface="+mn-ea"/>
                  <a:cs typeface="+mn-cs"/>
                </a:endParaRPr>
              </a:p>
            </p:txBody>
          </p:sp>
        </p:grpSp>
      </p:grpSp>
      <p:sp>
        <p:nvSpPr>
          <p:cNvPr id="100" name="Freeform 128">
            <a:extLst>
              <a:ext uri="{FF2B5EF4-FFF2-40B4-BE49-F238E27FC236}">
                <a16:creationId xmlns:a16="http://schemas.microsoft.com/office/drawing/2014/main" id="{91EB66EA-8BC6-455A-B604-6D5BADAA08E9}"/>
              </a:ext>
            </a:extLst>
          </p:cNvPr>
          <p:cNvSpPr>
            <a:spLocks noChangeAspect="1"/>
          </p:cNvSpPr>
          <p:nvPr/>
        </p:nvSpPr>
        <p:spPr bwMode="black">
          <a:xfrm>
            <a:off x="1398526" y="6169617"/>
            <a:ext cx="440913" cy="24356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chemeClr val="bg1"/>
            </a:solid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01" name="TextBox 100">
            <a:extLst>
              <a:ext uri="{FF2B5EF4-FFF2-40B4-BE49-F238E27FC236}">
                <a16:creationId xmlns:a16="http://schemas.microsoft.com/office/drawing/2014/main" id="{38AFB840-8DE4-4108-AFAA-DE6437EBD551}"/>
              </a:ext>
            </a:extLst>
          </p:cNvPr>
          <p:cNvSpPr txBox="1"/>
          <p:nvPr/>
        </p:nvSpPr>
        <p:spPr>
          <a:xfrm>
            <a:off x="1386948" y="6492688"/>
            <a:ext cx="464070" cy="155079"/>
          </a:xfrm>
          <a:prstGeom prst="rect">
            <a:avLst/>
          </a:prstGeom>
          <a:noFill/>
        </p:spPr>
        <p:txBody>
          <a:bodyPr wrap="square" lIns="0" tIns="0" rIns="0" bIns="0" rtlCol="0">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a:ln>
                  <a:solidFill>
                    <a:srgbClr val="FFFFFF">
                      <a:alpha val="0"/>
                    </a:srgbClr>
                  </a:solidFill>
                </a:ln>
                <a:solidFill>
                  <a:prstClr val="white"/>
                </a:solidFill>
                <a:effectLst/>
                <a:uLnTx/>
                <a:uFillTx/>
                <a:latin typeface="Segoe UI Semibold" charset="0"/>
                <a:ea typeface="Segoe UI Semibold" charset="0"/>
                <a:cs typeface="Segoe UI Semibold" charset="0"/>
              </a:rPr>
              <a:t>Cloud</a:t>
            </a:r>
          </a:p>
        </p:txBody>
      </p:sp>
      <p:sp>
        <p:nvSpPr>
          <p:cNvPr id="102" name="Freeform 125">
            <a:extLst>
              <a:ext uri="{FF2B5EF4-FFF2-40B4-BE49-F238E27FC236}">
                <a16:creationId xmlns:a16="http://schemas.microsoft.com/office/drawing/2014/main" id="{78F099B6-BA17-4065-BEC7-570724461109}"/>
              </a:ext>
            </a:extLst>
          </p:cNvPr>
          <p:cNvSpPr/>
          <p:nvPr/>
        </p:nvSpPr>
        <p:spPr bwMode="auto">
          <a:xfrm rot="16200000">
            <a:off x="1558808" y="5630410"/>
            <a:ext cx="98118" cy="875556"/>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3" name="Freeform 126">
            <a:extLst>
              <a:ext uri="{FF2B5EF4-FFF2-40B4-BE49-F238E27FC236}">
                <a16:creationId xmlns:a16="http://schemas.microsoft.com/office/drawing/2014/main" id="{C10FC837-4826-41B1-B335-4EE42E947D2F}"/>
              </a:ext>
            </a:extLst>
          </p:cNvPr>
          <p:cNvSpPr/>
          <p:nvPr/>
        </p:nvSpPr>
        <p:spPr bwMode="auto">
          <a:xfrm rot="16200000">
            <a:off x="1544107" y="5848115"/>
            <a:ext cx="232261" cy="101195"/>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bg1"/>
            </a:solidFill>
            <a:prstDash val="solid"/>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4" name="Rectangle 103">
            <a:extLst>
              <a:ext uri="{FF2B5EF4-FFF2-40B4-BE49-F238E27FC236}">
                <a16:creationId xmlns:a16="http://schemas.microsoft.com/office/drawing/2014/main" id="{C633E6BF-11C5-4402-BBD9-C0B08F11B664}"/>
              </a:ext>
            </a:extLst>
          </p:cNvPr>
          <p:cNvSpPr/>
          <p:nvPr/>
        </p:nvSpPr>
        <p:spPr bwMode="auto">
          <a:xfrm>
            <a:off x="2836842" y="2872177"/>
            <a:ext cx="1739431" cy="216544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1400" b="1" i="0" u="none" strike="noStrike" kern="0" cap="none" spc="0" normalizeH="0" baseline="0" noProof="0">
              <a:ln>
                <a:noFill/>
              </a:ln>
              <a:solidFill>
                <a:srgbClr val="060606"/>
              </a:solidFill>
              <a:effectLst/>
              <a:uLnTx/>
              <a:uFillTx/>
              <a:latin typeface="Segoe UI Semibold" panose="020B0702040204020203" pitchFamily="34" charset="0"/>
              <a:ea typeface="+mn-ea"/>
              <a:cs typeface="Segoe UI Semibold" panose="020B0702040204020203" pitchFamily="34" charset="0"/>
            </a:endParaRPr>
          </a:p>
        </p:txBody>
      </p:sp>
      <p:sp>
        <p:nvSpPr>
          <p:cNvPr id="105" name="Rectangle 104">
            <a:extLst>
              <a:ext uri="{FF2B5EF4-FFF2-40B4-BE49-F238E27FC236}">
                <a16:creationId xmlns:a16="http://schemas.microsoft.com/office/drawing/2014/main" id="{8582359A-DF74-409F-94FC-D1A419FB308E}"/>
              </a:ext>
            </a:extLst>
          </p:cNvPr>
          <p:cNvSpPr/>
          <p:nvPr/>
        </p:nvSpPr>
        <p:spPr bwMode="auto">
          <a:xfrm>
            <a:off x="5269797" y="2910939"/>
            <a:ext cx="1739431" cy="20818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60606"/>
              </a:solidFill>
              <a:effectLst/>
              <a:uLnTx/>
              <a:uFillTx/>
              <a:latin typeface="Segoe UI Semibold" panose="020B0702040204020203" pitchFamily="34" charset="0"/>
              <a:ea typeface="+mn-ea"/>
              <a:cs typeface="Segoe UI Semibold" panose="020B0702040204020203" pitchFamily="34" charset="0"/>
            </a:endParaRPr>
          </a:p>
        </p:txBody>
      </p:sp>
      <p:sp>
        <p:nvSpPr>
          <p:cNvPr id="106" name="Rectangle 105">
            <a:extLst>
              <a:ext uri="{FF2B5EF4-FFF2-40B4-BE49-F238E27FC236}">
                <a16:creationId xmlns:a16="http://schemas.microsoft.com/office/drawing/2014/main" id="{76374738-2C26-4325-A236-983AD7B86584}"/>
              </a:ext>
            </a:extLst>
          </p:cNvPr>
          <p:cNvSpPr/>
          <p:nvPr/>
        </p:nvSpPr>
        <p:spPr bwMode="auto">
          <a:xfrm>
            <a:off x="7675361" y="2913720"/>
            <a:ext cx="1739431" cy="208185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60606"/>
              </a:solidFill>
              <a:effectLst/>
              <a:uLnTx/>
              <a:uFillTx/>
              <a:latin typeface="Segoe UI Semibold" panose="020B0702040204020203" pitchFamily="34" charset="0"/>
              <a:ea typeface="+mn-ea"/>
              <a:cs typeface="Segoe UI Semibold" panose="020B0702040204020203" pitchFamily="34" charset="0"/>
            </a:endParaRPr>
          </a:p>
        </p:txBody>
      </p:sp>
      <p:sp>
        <p:nvSpPr>
          <p:cNvPr id="116" name="Rectangle 115">
            <a:extLst>
              <a:ext uri="{FF2B5EF4-FFF2-40B4-BE49-F238E27FC236}">
                <a16:creationId xmlns:a16="http://schemas.microsoft.com/office/drawing/2014/main" id="{9D21C0C6-9812-491D-BF1B-F4E63CFFDD0B}"/>
              </a:ext>
            </a:extLst>
          </p:cNvPr>
          <p:cNvSpPr/>
          <p:nvPr/>
        </p:nvSpPr>
        <p:spPr>
          <a:xfrm>
            <a:off x="3453124" y="3004161"/>
            <a:ext cx="1114709" cy="501676"/>
          </a:xfrm>
          <a:prstGeom prst="rect">
            <a:avLst/>
          </a:prstGeom>
        </p:spPr>
        <p:txBody>
          <a:bodyPr wrap="squar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400" b="1" i="0" u="none" strike="noStrike" kern="0" cap="none" spc="49" normalizeH="0" baseline="0" noProof="0">
                <a:ln>
                  <a:noFill/>
                </a:ln>
                <a:solidFill>
                  <a:srgbClr val="060606"/>
                </a:solidFill>
                <a:effectLst/>
                <a:uLnTx/>
                <a:uFillTx/>
                <a:latin typeface="Segoe UI Semibold" charset="0"/>
                <a:ea typeface="Segoe UI Semibold" charset="0"/>
                <a:cs typeface="Segoe UI Semibold" charset="0"/>
              </a:rPr>
              <a:t>Azure </a:t>
            </a:r>
            <a:r>
              <a:rPr kumimoji="0" lang="en-US" sz="1400" b="1" i="0" u="none" strike="noStrike" kern="0" cap="none" spc="49" normalizeH="0" baseline="0" noProof="0" err="1">
                <a:ln>
                  <a:noFill/>
                </a:ln>
                <a:solidFill>
                  <a:srgbClr val="060606"/>
                </a:solidFill>
                <a:effectLst/>
                <a:uLnTx/>
                <a:uFillTx/>
                <a:latin typeface="Segoe UI Semibold" charset="0"/>
                <a:ea typeface="Segoe UI Semibold" charset="0"/>
                <a:cs typeface="Segoe UI Semibold" charset="0"/>
              </a:rPr>
              <a:t>Databricks</a:t>
            </a:r>
            <a:endParaRPr kumimoji="0" lang="en-US" sz="1400" b="1" i="0" u="none" strike="noStrike" kern="0" cap="none" spc="49" normalizeH="0" baseline="0" noProof="0">
              <a:ln>
                <a:noFill/>
              </a:ln>
              <a:solidFill>
                <a:srgbClr val="060606"/>
              </a:solidFill>
              <a:effectLst/>
              <a:uLnTx/>
              <a:uFillTx/>
              <a:latin typeface="Segoe UI Semibold" charset="0"/>
              <a:ea typeface="Segoe UI Semibold" charset="0"/>
              <a:cs typeface="Segoe UI Semibold" charset="0"/>
            </a:endParaRPr>
          </a:p>
        </p:txBody>
      </p:sp>
      <p:sp>
        <p:nvSpPr>
          <p:cNvPr id="126" name="Rectangle 125">
            <a:extLst>
              <a:ext uri="{FF2B5EF4-FFF2-40B4-BE49-F238E27FC236}">
                <a16:creationId xmlns:a16="http://schemas.microsoft.com/office/drawing/2014/main" id="{8EC1AF74-7D07-4901-938C-FCAE317C5C7B}"/>
              </a:ext>
            </a:extLst>
          </p:cNvPr>
          <p:cNvSpPr/>
          <p:nvPr/>
        </p:nvSpPr>
        <p:spPr bwMode="auto">
          <a:xfrm>
            <a:off x="5291815" y="2872177"/>
            <a:ext cx="1744704" cy="2131846"/>
          </a:xfrm>
          <a:prstGeom prst="rect">
            <a:avLst/>
          </a:prstGeom>
          <a:noFill/>
          <a:ln w="635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60606"/>
              </a:solidFill>
              <a:effectLst/>
              <a:uLnTx/>
              <a:uFillTx/>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ADAC8AD5-6A95-4D5F-BEEC-B815741CE619}"/>
              </a:ext>
            </a:extLst>
          </p:cNvPr>
          <p:cNvGrpSpPr/>
          <p:nvPr/>
        </p:nvGrpSpPr>
        <p:grpSpPr>
          <a:xfrm rot="10800000">
            <a:off x="5272221" y="5243390"/>
            <a:ext cx="1723358" cy="334665"/>
            <a:chOff x="7370722" y="4822428"/>
            <a:chExt cx="781948" cy="298885"/>
          </a:xfrm>
        </p:grpSpPr>
        <p:sp>
          <p:nvSpPr>
            <p:cNvPr id="135" name="Freeform 125">
              <a:extLst>
                <a:ext uri="{FF2B5EF4-FFF2-40B4-BE49-F238E27FC236}">
                  <a16:creationId xmlns:a16="http://schemas.microsoft.com/office/drawing/2014/main" id="{9790FA81-3D9A-477F-9C3A-9C287AA3CEC9}"/>
                </a:ext>
              </a:extLst>
            </p:cNvPr>
            <p:cNvSpPr/>
            <p:nvPr/>
          </p:nvSpPr>
          <p:spPr bwMode="auto">
            <a:xfrm rot="16200000">
              <a:off x="7717882" y="4686525"/>
              <a:ext cx="87628" cy="781948"/>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905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6" name="Freeform 126">
              <a:extLst>
                <a:ext uri="{FF2B5EF4-FFF2-40B4-BE49-F238E27FC236}">
                  <a16:creationId xmlns:a16="http://schemas.microsoft.com/office/drawing/2014/main" id="{15BB1F89-E45A-49B2-A72F-A31D7CC55FA6}"/>
                </a:ext>
              </a:extLst>
            </p:cNvPr>
            <p:cNvSpPr/>
            <p:nvPr/>
          </p:nvSpPr>
          <p:spPr bwMode="auto">
            <a:xfrm rot="16200000">
              <a:off x="7704752" y="4880955"/>
              <a:ext cx="207429" cy="90376"/>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9050">
              <a:solidFill>
                <a:schemeClr val="accent2"/>
              </a:solidFill>
              <a:prstDash val="solid"/>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140" name="Rectangle 139">
            <a:extLst>
              <a:ext uri="{FF2B5EF4-FFF2-40B4-BE49-F238E27FC236}">
                <a16:creationId xmlns:a16="http://schemas.microsoft.com/office/drawing/2014/main" id="{D11D2B2C-7F3C-450E-9A66-826A6EA8F21A}"/>
              </a:ext>
            </a:extLst>
          </p:cNvPr>
          <p:cNvSpPr/>
          <p:nvPr/>
        </p:nvSpPr>
        <p:spPr>
          <a:xfrm>
            <a:off x="9073195" y="4714551"/>
            <a:ext cx="387863" cy="238527"/>
          </a:xfrm>
          <a:prstGeom prst="rect">
            <a:avLst/>
          </a:prstGeom>
        </p:spPr>
        <p:txBody>
          <a:bodyPr wrap="none">
            <a:spAutoFit/>
          </a:bodyPr>
          <a:lstStyle/>
          <a:p>
            <a:pPr marL="0" marR="0" lvl="0" indent="0" algn="r" defTabSz="914102" rtl="0" eaLnBrk="1" fontAlgn="base" latinLnBrk="0" hangingPunct="1">
              <a:lnSpc>
                <a:spcPct val="95000"/>
              </a:lnSpc>
              <a:spcBef>
                <a:spcPct val="0"/>
              </a:spcBef>
              <a:spcAft>
                <a:spcPct val="0"/>
              </a:spcAft>
              <a:buClrTx/>
              <a:buSzTx/>
              <a:buFontTx/>
              <a:buNone/>
              <a:tabLst/>
              <a:defRPr/>
            </a:pPr>
            <a:r>
              <a:rPr kumimoji="0" lang="en-US" sz="1000" b="1" i="0" u="none" strike="noStrike" kern="0" cap="none" spc="49" normalizeH="0" baseline="0" noProof="0">
                <a:ln>
                  <a:noFill/>
                </a:ln>
                <a:solidFill>
                  <a:prstClr val="white"/>
                </a:solidFill>
                <a:effectLst/>
                <a:uLnTx/>
                <a:uFillTx/>
                <a:latin typeface="Segoe UI Semibold" charset="0"/>
                <a:ea typeface="Segoe UI Semibold" charset="0"/>
                <a:cs typeface="Segoe UI Semibold" charset="0"/>
              </a:rPr>
              <a:t>IoT</a:t>
            </a:r>
          </a:p>
        </p:txBody>
      </p:sp>
      <p:pic>
        <p:nvPicPr>
          <p:cNvPr id="142" name="Picture 141">
            <a:extLst>
              <a:ext uri="{FF2B5EF4-FFF2-40B4-BE49-F238E27FC236}">
                <a16:creationId xmlns:a16="http://schemas.microsoft.com/office/drawing/2014/main" id="{B77D0B7E-A36A-43D1-B510-7E829FD4D005}"/>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432233" y="2699339"/>
            <a:ext cx="421070" cy="809880"/>
          </a:xfrm>
          <a:prstGeom prst="rect">
            <a:avLst/>
          </a:prstGeom>
          <a:ln>
            <a:solidFill>
              <a:schemeClr val="bg1"/>
            </a:solidFill>
          </a:ln>
        </p:spPr>
      </p:pic>
      <p:grpSp>
        <p:nvGrpSpPr>
          <p:cNvPr id="145" name="Group 144">
            <a:extLst>
              <a:ext uri="{FF2B5EF4-FFF2-40B4-BE49-F238E27FC236}">
                <a16:creationId xmlns:a16="http://schemas.microsoft.com/office/drawing/2014/main" id="{12524B9E-C99E-48B1-801D-8AFE99BDD37F}"/>
              </a:ext>
            </a:extLst>
          </p:cNvPr>
          <p:cNvGrpSpPr/>
          <p:nvPr/>
        </p:nvGrpSpPr>
        <p:grpSpPr>
          <a:xfrm rot="10800000">
            <a:off x="2856700" y="5251477"/>
            <a:ext cx="1723358" cy="334665"/>
            <a:chOff x="7370722" y="4822428"/>
            <a:chExt cx="781948" cy="298885"/>
          </a:xfrm>
        </p:grpSpPr>
        <p:sp>
          <p:nvSpPr>
            <p:cNvPr id="146" name="Freeform 125">
              <a:extLst>
                <a:ext uri="{FF2B5EF4-FFF2-40B4-BE49-F238E27FC236}">
                  <a16:creationId xmlns:a16="http://schemas.microsoft.com/office/drawing/2014/main" id="{28BAAB23-F798-493E-80AB-15B7EBACF5EE}"/>
                </a:ext>
              </a:extLst>
            </p:cNvPr>
            <p:cNvSpPr/>
            <p:nvPr/>
          </p:nvSpPr>
          <p:spPr bwMode="auto">
            <a:xfrm rot="16200000">
              <a:off x="7717882" y="4686525"/>
              <a:ext cx="87628" cy="781948"/>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905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47" name="Freeform 126">
              <a:extLst>
                <a:ext uri="{FF2B5EF4-FFF2-40B4-BE49-F238E27FC236}">
                  <a16:creationId xmlns:a16="http://schemas.microsoft.com/office/drawing/2014/main" id="{FCE89DF0-1A81-4612-A777-D8F25DC12D72}"/>
                </a:ext>
              </a:extLst>
            </p:cNvPr>
            <p:cNvSpPr/>
            <p:nvPr/>
          </p:nvSpPr>
          <p:spPr bwMode="auto">
            <a:xfrm rot="16200000">
              <a:off x="7704752" y="4880955"/>
              <a:ext cx="207429" cy="90376"/>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9050">
              <a:solidFill>
                <a:schemeClr val="accent2"/>
              </a:solidFill>
              <a:prstDash val="solid"/>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pic>
        <p:nvPicPr>
          <p:cNvPr id="150" name="Graphic 50">
            <a:extLst>
              <a:ext uri="{FF2B5EF4-FFF2-40B4-BE49-F238E27FC236}">
                <a16:creationId xmlns:a16="http://schemas.microsoft.com/office/drawing/2014/main" id="{2557CA4D-233A-45C7-BD4C-E45614503003}"/>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782507" y="3028851"/>
            <a:ext cx="513038" cy="390356"/>
          </a:xfrm>
          <a:prstGeom prst="rect">
            <a:avLst/>
          </a:prstGeom>
        </p:spPr>
      </p:pic>
      <p:grpSp>
        <p:nvGrpSpPr>
          <p:cNvPr id="152" name="Group 151">
            <a:extLst>
              <a:ext uri="{FF2B5EF4-FFF2-40B4-BE49-F238E27FC236}">
                <a16:creationId xmlns:a16="http://schemas.microsoft.com/office/drawing/2014/main" id="{5297262E-AB32-4F5A-8BED-4549C7FCF978}"/>
              </a:ext>
            </a:extLst>
          </p:cNvPr>
          <p:cNvGrpSpPr/>
          <p:nvPr/>
        </p:nvGrpSpPr>
        <p:grpSpPr>
          <a:xfrm rot="10800000">
            <a:off x="7675361" y="5256679"/>
            <a:ext cx="1723358" cy="334665"/>
            <a:chOff x="7370722" y="4822428"/>
            <a:chExt cx="781948" cy="298885"/>
          </a:xfrm>
        </p:grpSpPr>
        <p:sp>
          <p:nvSpPr>
            <p:cNvPr id="153" name="Freeform 125">
              <a:extLst>
                <a:ext uri="{FF2B5EF4-FFF2-40B4-BE49-F238E27FC236}">
                  <a16:creationId xmlns:a16="http://schemas.microsoft.com/office/drawing/2014/main" id="{F4C0D01D-D653-4891-A2A4-3CC7C3FC56D0}"/>
                </a:ext>
              </a:extLst>
            </p:cNvPr>
            <p:cNvSpPr/>
            <p:nvPr/>
          </p:nvSpPr>
          <p:spPr bwMode="auto">
            <a:xfrm rot="16200000">
              <a:off x="7717882" y="4686525"/>
              <a:ext cx="87628" cy="781948"/>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905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54" name="Freeform 126">
              <a:extLst>
                <a:ext uri="{FF2B5EF4-FFF2-40B4-BE49-F238E27FC236}">
                  <a16:creationId xmlns:a16="http://schemas.microsoft.com/office/drawing/2014/main" id="{476498E9-6CCC-4C61-9C2C-DBD29730D2F6}"/>
                </a:ext>
              </a:extLst>
            </p:cNvPr>
            <p:cNvSpPr/>
            <p:nvPr/>
          </p:nvSpPr>
          <p:spPr bwMode="auto">
            <a:xfrm rot="16200000">
              <a:off x="7704752" y="4880955"/>
              <a:ext cx="207429" cy="90376"/>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9050">
              <a:solidFill>
                <a:schemeClr val="accent2"/>
              </a:solidFill>
              <a:prstDash val="solid"/>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155" name="Rectangle 154">
            <a:extLst>
              <a:ext uri="{FF2B5EF4-FFF2-40B4-BE49-F238E27FC236}">
                <a16:creationId xmlns:a16="http://schemas.microsoft.com/office/drawing/2014/main" id="{FCC9260E-55EE-4EF6-977D-513BC51E6C4A}"/>
              </a:ext>
            </a:extLst>
          </p:cNvPr>
          <p:cNvSpPr/>
          <p:nvPr/>
        </p:nvSpPr>
        <p:spPr bwMode="auto">
          <a:xfrm>
            <a:off x="2825228" y="2866110"/>
            <a:ext cx="1744704" cy="2199024"/>
          </a:xfrm>
          <a:prstGeom prst="rect">
            <a:avLst/>
          </a:prstGeom>
          <a:noFill/>
          <a:ln w="635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60606"/>
              </a:solidFill>
              <a:effectLst/>
              <a:uLnTx/>
              <a:uFillTx/>
              <a:latin typeface="Segoe UI"/>
              <a:ea typeface="Segoe UI" pitchFamily="34" charset="0"/>
              <a:cs typeface="Segoe UI" pitchFamily="34" charset="0"/>
            </a:endParaRPr>
          </a:p>
        </p:txBody>
      </p:sp>
      <p:sp>
        <p:nvSpPr>
          <p:cNvPr id="156" name="Rectangle 155">
            <a:extLst>
              <a:ext uri="{FF2B5EF4-FFF2-40B4-BE49-F238E27FC236}">
                <a16:creationId xmlns:a16="http://schemas.microsoft.com/office/drawing/2014/main" id="{11D7DAEC-68B5-4910-BC57-304047256A80}"/>
              </a:ext>
            </a:extLst>
          </p:cNvPr>
          <p:cNvSpPr/>
          <p:nvPr/>
        </p:nvSpPr>
        <p:spPr bwMode="auto">
          <a:xfrm>
            <a:off x="7690242" y="2866110"/>
            <a:ext cx="1744704" cy="2171511"/>
          </a:xfrm>
          <a:prstGeom prst="rect">
            <a:avLst/>
          </a:prstGeom>
          <a:noFill/>
          <a:ln w="635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60606"/>
              </a:solidFill>
              <a:effectLst/>
              <a:uLnTx/>
              <a:uFillTx/>
              <a:latin typeface="Segoe UI"/>
              <a:ea typeface="Segoe UI" pitchFamily="34" charset="0"/>
              <a:cs typeface="Segoe UI" pitchFamily="34" charset="0"/>
            </a:endParaRPr>
          </a:p>
        </p:txBody>
      </p:sp>
      <p:pic>
        <p:nvPicPr>
          <p:cNvPr id="5" name="Picture 4">
            <a:extLst>
              <a:ext uri="{FF2B5EF4-FFF2-40B4-BE49-F238E27FC236}">
                <a16:creationId xmlns:a16="http://schemas.microsoft.com/office/drawing/2014/main" id="{27019091-0595-4DB8-BDDD-BBC10234D25B}"/>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2852697" y="2963592"/>
            <a:ext cx="645406" cy="626423"/>
          </a:xfrm>
          <a:prstGeom prst="rect">
            <a:avLst/>
          </a:prstGeom>
        </p:spPr>
      </p:pic>
      <p:sp>
        <p:nvSpPr>
          <p:cNvPr id="158" name="Rectangle 157">
            <a:extLst>
              <a:ext uri="{FF2B5EF4-FFF2-40B4-BE49-F238E27FC236}">
                <a16:creationId xmlns:a16="http://schemas.microsoft.com/office/drawing/2014/main" id="{6B5F6C82-ABE3-4383-BB2A-0CAC134FF137}"/>
              </a:ext>
            </a:extLst>
          </p:cNvPr>
          <p:cNvSpPr/>
          <p:nvPr/>
        </p:nvSpPr>
        <p:spPr>
          <a:xfrm>
            <a:off x="5533513" y="4589536"/>
            <a:ext cx="970515" cy="297004"/>
          </a:xfrm>
          <a:prstGeom prst="rect">
            <a:avLst/>
          </a:prstGeom>
        </p:spPr>
        <p:txBody>
          <a:bodyPr wrap="squar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400" b="1" i="0" u="none" strike="noStrike" kern="0" cap="none" spc="49" normalizeH="0" baseline="0" noProof="0">
                <a:ln>
                  <a:noFill/>
                </a:ln>
                <a:solidFill>
                  <a:srgbClr val="060606"/>
                </a:solidFill>
                <a:effectLst/>
                <a:uLnTx/>
                <a:uFillTx/>
                <a:latin typeface="Segoe UI Semibold" charset="0"/>
                <a:ea typeface="Segoe UI Semibold" charset="0"/>
                <a:cs typeface="Segoe UI Semibold" charset="0"/>
              </a:rPr>
              <a:t>Batch AI</a:t>
            </a:r>
          </a:p>
        </p:txBody>
      </p:sp>
      <p:sp>
        <p:nvSpPr>
          <p:cNvPr id="159" name="Rectangle 158">
            <a:extLst>
              <a:ext uri="{FF2B5EF4-FFF2-40B4-BE49-F238E27FC236}">
                <a16:creationId xmlns:a16="http://schemas.microsoft.com/office/drawing/2014/main" id="{0018E46E-0F42-403C-97D0-8643B5DEDA98}"/>
              </a:ext>
            </a:extLst>
          </p:cNvPr>
          <p:cNvSpPr/>
          <p:nvPr/>
        </p:nvSpPr>
        <p:spPr>
          <a:xfrm>
            <a:off x="8349669" y="4206495"/>
            <a:ext cx="788901" cy="706347"/>
          </a:xfrm>
          <a:prstGeom prst="rect">
            <a:avLst/>
          </a:prstGeom>
        </p:spPr>
        <p:txBody>
          <a:bodyPr wrap="squar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400" b="1" i="0" u="none" strike="noStrike" kern="0" cap="none" spc="49" normalizeH="0" baseline="0" noProof="0">
                <a:ln>
                  <a:noFill/>
                </a:ln>
                <a:solidFill>
                  <a:srgbClr val="060606"/>
                </a:solidFill>
                <a:effectLst/>
                <a:uLnTx/>
                <a:uFillTx/>
                <a:latin typeface="Segoe UI Semibold" charset="0"/>
                <a:ea typeface="Segoe UI Semibold" charset="0"/>
                <a:cs typeface="Segoe UI Semibold" charset="0"/>
              </a:rPr>
              <a:t>Azure </a:t>
            </a:r>
            <a:r>
              <a:rPr lang="en-US" sz="1400" b="1" kern="0" spc="49">
                <a:solidFill>
                  <a:srgbClr val="060606"/>
                </a:solidFill>
                <a:latin typeface="Segoe UI Semibold" charset="0"/>
                <a:ea typeface="Segoe UI Semibold" charset="0"/>
                <a:cs typeface="Segoe UI Semibold" charset="0"/>
              </a:rPr>
              <a:t>IoT Edge</a:t>
            </a:r>
            <a:endParaRPr kumimoji="0" lang="en-US" sz="1400" b="1" i="0" u="none" strike="noStrike" kern="0" cap="none" spc="49" normalizeH="0" baseline="0" noProof="0">
              <a:ln>
                <a:noFill/>
              </a:ln>
              <a:solidFill>
                <a:srgbClr val="060606"/>
              </a:solidFill>
              <a:effectLst/>
              <a:uLnTx/>
              <a:uFillTx/>
              <a:latin typeface="Segoe UI Semibold" charset="0"/>
              <a:ea typeface="Segoe UI Semibold" charset="0"/>
              <a:cs typeface="Segoe UI Semibold" charset="0"/>
            </a:endParaRPr>
          </a:p>
        </p:txBody>
      </p:sp>
      <p:sp>
        <p:nvSpPr>
          <p:cNvPr id="160" name="Rectangle 159">
            <a:extLst>
              <a:ext uri="{FF2B5EF4-FFF2-40B4-BE49-F238E27FC236}">
                <a16:creationId xmlns:a16="http://schemas.microsoft.com/office/drawing/2014/main" id="{62F76037-7611-4C97-8BE8-9D89EA1247CE}"/>
              </a:ext>
            </a:extLst>
          </p:cNvPr>
          <p:cNvSpPr/>
          <p:nvPr/>
        </p:nvSpPr>
        <p:spPr>
          <a:xfrm>
            <a:off x="8245933" y="2942539"/>
            <a:ext cx="1064106" cy="501676"/>
          </a:xfrm>
          <a:prstGeom prst="rect">
            <a:avLst/>
          </a:prstGeom>
        </p:spPr>
        <p:txBody>
          <a:bodyPr wrap="squar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400" b="1" i="0" u="none" strike="noStrike" kern="0" cap="none" spc="49" normalizeH="0" baseline="0" noProof="0">
                <a:ln>
                  <a:noFill/>
                </a:ln>
                <a:solidFill>
                  <a:srgbClr val="060606"/>
                </a:solidFill>
                <a:effectLst/>
                <a:uLnTx/>
                <a:uFillTx/>
                <a:latin typeface="Segoe UI Semibold" charset="0"/>
                <a:ea typeface="Segoe UI Semibold" charset="0"/>
                <a:cs typeface="Segoe UI Semibold" charset="0"/>
              </a:rPr>
              <a:t>Azure ML / AKS</a:t>
            </a:r>
          </a:p>
        </p:txBody>
      </p:sp>
      <p:sp>
        <p:nvSpPr>
          <p:cNvPr id="161" name="TextBox 9">
            <a:extLst>
              <a:ext uri="{FF2B5EF4-FFF2-40B4-BE49-F238E27FC236}">
                <a16:creationId xmlns:a16="http://schemas.microsoft.com/office/drawing/2014/main" id="{FA896970-FFFC-419F-B256-D753ADBF9434}"/>
              </a:ext>
            </a:extLst>
          </p:cNvPr>
          <p:cNvSpPr txBox="1"/>
          <p:nvPr/>
        </p:nvSpPr>
        <p:spPr>
          <a:xfrm>
            <a:off x="5061787" y="5486909"/>
            <a:ext cx="2322601" cy="1409259"/>
          </a:xfrm>
          <a:prstGeom prst="rect">
            <a:avLst/>
          </a:prstGeom>
          <a:noFill/>
        </p:spPr>
        <p:txBody>
          <a:bodyPr wrap="square" lIns="93234" tIns="149175" rIns="186468" bIns="14917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white"/>
                </a:solidFill>
                <a:effectLst/>
                <a:uLnTx/>
                <a:uFillTx/>
                <a:latin typeface="Segoe UI Semilight" charset="0"/>
                <a:ea typeface="Segoe UI Semilight" charset="0"/>
                <a:cs typeface="Segoe UI Semilight" charset="0"/>
              </a:rPr>
              <a:t>Build models with many toolkits (normally Python based)</a:t>
            </a:r>
          </a:p>
        </p:txBody>
      </p:sp>
      <p:cxnSp>
        <p:nvCxnSpPr>
          <p:cNvPr id="162" name="Straight Arrow Connector 161">
            <a:extLst>
              <a:ext uri="{FF2B5EF4-FFF2-40B4-BE49-F238E27FC236}">
                <a16:creationId xmlns:a16="http://schemas.microsoft.com/office/drawing/2014/main" id="{521345D8-B99F-4494-8AD3-B5DC4734A9F0}"/>
              </a:ext>
            </a:extLst>
          </p:cNvPr>
          <p:cNvCxnSpPr>
            <a:cxnSpLocks/>
          </p:cNvCxnSpPr>
          <p:nvPr/>
        </p:nvCxnSpPr>
        <p:spPr>
          <a:xfrm>
            <a:off x="9514617" y="3992943"/>
            <a:ext cx="359166" cy="0"/>
          </a:xfrm>
          <a:prstGeom prst="straightConnector1">
            <a:avLst/>
          </a:prstGeom>
          <a:ln w="34925">
            <a:solidFill>
              <a:schemeClr val="bg1"/>
            </a:solidFill>
            <a:prstDash val="solid"/>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0C001801-CA2E-4603-AA37-8FBEF22FFDD3}"/>
              </a:ext>
            </a:extLst>
          </p:cNvPr>
          <p:cNvCxnSpPr>
            <a:cxnSpLocks/>
          </p:cNvCxnSpPr>
          <p:nvPr/>
        </p:nvCxnSpPr>
        <p:spPr>
          <a:xfrm>
            <a:off x="7223036" y="4037955"/>
            <a:ext cx="359166" cy="0"/>
          </a:xfrm>
          <a:prstGeom prst="straightConnector1">
            <a:avLst/>
          </a:prstGeom>
          <a:ln w="34925">
            <a:solidFill>
              <a:schemeClr val="bg1"/>
            </a:solidFill>
            <a:prstDash val="solid"/>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48DCDBDC-B91D-4448-AB17-BF4690FFAAA7}"/>
              </a:ext>
            </a:extLst>
          </p:cNvPr>
          <p:cNvCxnSpPr>
            <a:cxnSpLocks/>
          </p:cNvCxnSpPr>
          <p:nvPr/>
        </p:nvCxnSpPr>
        <p:spPr>
          <a:xfrm>
            <a:off x="4733707" y="4037955"/>
            <a:ext cx="359166" cy="0"/>
          </a:xfrm>
          <a:prstGeom prst="straightConnector1">
            <a:avLst/>
          </a:prstGeom>
          <a:ln w="34925">
            <a:solidFill>
              <a:schemeClr val="bg1"/>
            </a:solidFill>
            <a:prstDash val="solid"/>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65" name="TextBox 9">
            <a:extLst>
              <a:ext uri="{FF2B5EF4-FFF2-40B4-BE49-F238E27FC236}">
                <a16:creationId xmlns:a16="http://schemas.microsoft.com/office/drawing/2014/main" id="{B5A8888A-B280-4345-8927-214F38A94C00}"/>
              </a:ext>
            </a:extLst>
          </p:cNvPr>
          <p:cNvSpPr txBox="1"/>
          <p:nvPr/>
        </p:nvSpPr>
        <p:spPr>
          <a:xfrm>
            <a:off x="7488880" y="5530453"/>
            <a:ext cx="2322601" cy="1409259"/>
          </a:xfrm>
          <a:prstGeom prst="rect">
            <a:avLst/>
          </a:prstGeom>
          <a:noFill/>
        </p:spPr>
        <p:txBody>
          <a:bodyPr wrap="square" lIns="93234" tIns="149175" rIns="186468" bIns="14917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white"/>
                </a:solidFill>
                <a:effectLst/>
                <a:uLnTx/>
                <a:uFillTx/>
                <a:latin typeface="Segoe UI Semilight" charset="0"/>
                <a:ea typeface="Segoe UI Semilight" charset="0"/>
                <a:cs typeface="Segoe UI Semilight" charset="0"/>
              </a:rPr>
              <a:t>Deploy, Version, Manage &amp; Monitor AI Models on Cloud + Apps + Edge</a:t>
            </a:r>
          </a:p>
        </p:txBody>
      </p:sp>
      <p:sp>
        <p:nvSpPr>
          <p:cNvPr id="8" name="Rectangle 7">
            <a:extLst>
              <a:ext uri="{FF2B5EF4-FFF2-40B4-BE49-F238E27FC236}">
                <a16:creationId xmlns:a16="http://schemas.microsoft.com/office/drawing/2014/main" id="{6DCA9FBC-B523-4A93-BB0D-5DD7C8AC44B9}"/>
              </a:ext>
            </a:extLst>
          </p:cNvPr>
          <p:cNvSpPr/>
          <p:nvPr/>
        </p:nvSpPr>
        <p:spPr>
          <a:xfrm>
            <a:off x="2732750" y="2318093"/>
            <a:ext cx="1900585" cy="461665"/>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Segoe UI Semilight" charset="0"/>
                <a:ea typeface="Segoe UI Semilight" charset="0"/>
                <a:cs typeface="Segoe UI Semilight" charset="0"/>
              </a:rPr>
              <a:t>Prepare Data</a:t>
            </a:r>
          </a:p>
        </p:txBody>
      </p:sp>
      <p:sp>
        <p:nvSpPr>
          <p:cNvPr id="166" name="Rectangle 165">
            <a:extLst>
              <a:ext uri="{FF2B5EF4-FFF2-40B4-BE49-F238E27FC236}">
                <a16:creationId xmlns:a16="http://schemas.microsoft.com/office/drawing/2014/main" id="{9EFE15A1-E885-4535-BFBD-E19E41773C02}"/>
              </a:ext>
            </a:extLst>
          </p:cNvPr>
          <p:cNvSpPr/>
          <p:nvPr/>
        </p:nvSpPr>
        <p:spPr>
          <a:xfrm>
            <a:off x="5188611" y="2321091"/>
            <a:ext cx="1855508" cy="461665"/>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Segoe UI Semilight" charset="0"/>
                <a:ea typeface="Segoe UI Semilight" charset="0"/>
                <a:cs typeface="Segoe UI Semilight" charset="0"/>
              </a:rPr>
              <a:t>Build &amp; Train</a:t>
            </a:r>
          </a:p>
        </p:txBody>
      </p:sp>
      <p:sp>
        <p:nvSpPr>
          <p:cNvPr id="167" name="Rectangle 166">
            <a:extLst>
              <a:ext uri="{FF2B5EF4-FFF2-40B4-BE49-F238E27FC236}">
                <a16:creationId xmlns:a16="http://schemas.microsoft.com/office/drawing/2014/main" id="{E6DAEA1B-DC96-4B5D-BFC5-75B256D4D14F}"/>
              </a:ext>
            </a:extLst>
          </p:cNvPr>
          <p:cNvSpPr/>
          <p:nvPr/>
        </p:nvSpPr>
        <p:spPr>
          <a:xfrm>
            <a:off x="8198470" y="2326598"/>
            <a:ext cx="702436" cy="461665"/>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Segoe UI Semilight" charset="0"/>
                <a:ea typeface="Segoe UI Semilight" charset="0"/>
                <a:cs typeface="Segoe UI Semilight" charset="0"/>
              </a:rPr>
              <a:t>Run</a:t>
            </a:r>
          </a:p>
        </p:txBody>
      </p:sp>
      <mc:AlternateContent xmlns:mc="http://schemas.openxmlformats.org/markup-compatibility/2006" xmlns:am3d="http://schemas.microsoft.com/office/drawing/2017/model3d">
        <mc:Choice Requires="am3d">
          <p:graphicFrame>
            <p:nvGraphicFramePr>
              <p:cNvPr id="4" name="3D Model 3" descr="Gears">
                <a:extLst>
                  <a:ext uri="{FF2B5EF4-FFF2-40B4-BE49-F238E27FC236}">
                    <a16:creationId xmlns:a16="http://schemas.microsoft.com/office/drawing/2014/main" id="{42E087B8-76F5-492D-BB2D-FB658423544C}"/>
                  </a:ext>
                </a:extLst>
              </p:cNvPr>
              <p:cNvGraphicFramePr>
                <a:graphicFrameLocks noChangeAspect="1"/>
              </p:cNvGraphicFramePr>
              <p:nvPr>
                <p:extLst>
                  <p:ext uri="{D42A27DB-BD31-4B8C-83A1-F6EECF244321}">
                    <p14:modId xmlns:p14="http://schemas.microsoft.com/office/powerpoint/2010/main" val="633558691"/>
                  </p:ext>
                </p:extLst>
              </p:nvPr>
            </p:nvGraphicFramePr>
            <p:xfrm>
              <a:off x="10219653" y="3580340"/>
              <a:ext cx="1073625" cy="809925"/>
            </p:xfrm>
            <a:graphic>
              <a:graphicData uri="http://schemas.microsoft.com/office/drawing/2017/model3d">
                <am3d:model3d r:embed="rId14">
                  <am3d:spPr>
                    <a:xfrm>
                      <a:off x="0" y="0"/>
                      <a:ext cx="1073625" cy="809925"/>
                    </a:xfrm>
                    <a:prstGeom prst="rect">
                      <a:avLst/>
                    </a:prstGeom>
                  </am3d:spPr>
                  <am3d:camera>
                    <am3d:pos x="0" y="0" z="60106359"/>
                    <am3d:up dx="0" dy="36000000" dz="0"/>
                    <am3d:lookAt x="0" y="0" z="0"/>
                    <am3d:perspective fov="2700000"/>
                  </am3d:camera>
                  <am3d:trans>
                    <am3d:meterPerModelUnit n="1907604" d="1000000"/>
                    <am3d:preTrans dx="718081" dy="-13902428" dz="156387"/>
                    <am3d:scale>
                      <am3d:sx n="1000000" d="1000000"/>
                      <am3d:sy n="1000000" d="1000000"/>
                      <am3d:sz n="1000000" d="1000000"/>
                    </am3d:scale>
                    <am3d:rot ax="298399" ay="-17480" az="-1524"/>
                    <am3d:postTrans dx="0" dy="0" dz="0"/>
                  </am3d:trans>
                  <am3d:attrSrcUrl r:id="rId15"/>
                  <am3d:raster rName="Office3DRenderer" rVer="16.0.8326">
                    <am3d:blip r:embed="rId16"/>
                  </am3d:raster>
                  <am3d:objViewport viewportSz="13697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Model 3" descr="Gears">
                <a:extLst>
                  <a:ext uri="{FF2B5EF4-FFF2-40B4-BE49-F238E27FC236}">
                    <a16:creationId xmlns:a16="http://schemas.microsoft.com/office/drawing/2014/main" id="{42E087B8-76F5-492D-BB2D-FB658423544C}"/>
                  </a:ext>
                </a:extLst>
              </p:cNvPr>
              <p:cNvPicPr>
                <a:picLocks noGrp="1" noRot="1" noChangeAspect="1" noMove="1" noResize="1" noEditPoints="1" noAdjustHandles="1" noChangeArrowheads="1" noChangeShapeType="1" noCrop="1"/>
              </p:cNvPicPr>
              <p:nvPr/>
            </p:nvPicPr>
            <p:blipFill>
              <a:blip r:embed="rId17"/>
              <a:stretch>
                <a:fillRect/>
              </a:stretch>
            </p:blipFill>
            <p:spPr>
              <a:xfrm>
                <a:off x="10219653" y="3580340"/>
                <a:ext cx="1073625" cy="809925"/>
              </a:xfrm>
              <a:prstGeom prst="rect">
                <a:avLst/>
              </a:prstGeom>
            </p:spPr>
          </p:pic>
        </mc:Fallback>
      </mc:AlternateContent>
      <p:pic>
        <p:nvPicPr>
          <p:cNvPr id="107" name="Picture 106">
            <a:extLst>
              <a:ext uri="{FF2B5EF4-FFF2-40B4-BE49-F238E27FC236}">
                <a16:creationId xmlns:a16="http://schemas.microsoft.com/office/drawing/2014/main" id="{419D343D-31B5-4DB6-BA45-5BCBC91F7960}"/>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5365701" y="3032516"/>
            <a:ext cx="502799" cy="488010"/>
          </a:xfrm>
          <a:prstGeom prst="rect">
            <a:avLst/>
          </a:prstGeom>
        </p:spPr>
      </p:pic>
      <p:sp>
        <p:nvSpPr>
          <p:cNvPr id="108" name="Rectangle 107">
            <a:extLst>
              <a:ext uri="{FF2B5EF4-FFF2-40B4-BE49-F238E27FC236}">
                <a16:creationId xmlns:a16="http://schemas.microsoft.com/office/drawing/2014/main" id="{A20ADAB4-1C16-48AE-B598-423205DC015B}"/>
              </a:ext>
            </a:extLst>
          </p:cNvPr>
          <p:cNvSpPr/>
          <p:nvPr/>
        </p:nvSpPr>
        <p:spPr>
          <a:xfrm>
            <a:off x="5734457" y="3020977"/>
            <a:ext cx="1224866" cy="501676"/>
          </a:xfrm>
          <a:prstGeom prst="rect">
            <a:avLst/>
          </a:prstGeom>
        </p:spPr>
        <p:txBody>
          <a:bodyPr wrap="squar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400" b="1" i="0" u="none" strike="noStrike" kern="0" cap="none" spc="49" normalizeH="0" baseline="0" noProof="0">
                <a:ln>
                  <a:noFill/>
                </a:ln>
                <a:solidFill>
                  <a:srgbClr val="060606"/>
                </a:solidFill>
                <a:effectLst/>
                <a:uLnTx/>
                <a:uFillTx/>
                <a:latin typeface="Segoe UI Semibold" charset="0"/>
                <a:ea typeface="Segoe UI Semibold" charset="0"/>
                <a:cs typeface="Segoe UI Semibold" charset="0"/>
              </a:rPr>
              <a:t>Azure </a:t>
            </a:r>
            <a:r>
              <a:rPr kumimoji="0" lang="en-US" sz="1400" b="1" i="0" u="none" strike="noStrike" kern="0" cap="none" spc="49" normalizeH="0" baseline="0" noProof="0" err="1">
                <a:ln>
                  <a:noFill/>
                </a:ln>
                <a:solidFill>
                  <a:srgbClr val="060606"/>
                </a:solidFill>
                <a:effectLst/>
                <a:uLnTx/>
                <a:uFillTx/>
                <a:latin typeface="Segoe UI Semibold" charset="0"/>
                <a:ea typeface="Segoe UI Semibold" charset="0"/>
                <a:cs typeface="Segoe UI Semibold" charset="0"/>
              </a:rPr>
              <a:t>Databricks</a:t>
            </a:r>
            <a:endParaRPr kumimoji="0" lang="en-US" sz="1400" b="1" i="0" u="none" strike="noStrike" kern="0" cap="none" spc="49" normalizeH="0" baseline="0" noProof="0">
              <a:ln>
                <a:noFill/>
              </a:ln>
              <a:solidFill>
                <a:srgbClr val="060606"/>
              </a:solidFill>
              <a:effectLst/>
              <a:uLnTx/>
              <a:uFillTx/>
              <a:latin typeface="Segoe UI Semibold" charset="0"/>
              <a:ea typeface="Segoe UI Semibold" charset="0"/>
              <a:cs typeface="Segoe UI Semibold" charset="0"/>
            </a:endParaRPr>
          </a:p>
        </p:txBody>
      </p:sp>
      <p:sp>
        <p:nvSpPr>
          <p:cNvPr id="3" name="AutoShape 4" descr="Azure Machine Learning services">
            <a:extLst>
              <a:ext uri="{FF2B5EF4-FFF2-40B4-BE49-F238E27FC236}">
                <a16:creationId xmlns:a16="http://schemas.microsoft.com/office/drawing/2014/main" id="{192D2312-0201-4568-8F9D-83D9EBDD618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C54D9F1D-6540-46DC-A1B2-A0F383CA1C4F}"/>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5347181" y="4579756"/>
            <a:ext cx="288514" cy="316564"/>
          </a:xfrm>
          <a:prstGeom prst="rect">
            <a:avLst/>
          </a:prstGeom>
        </p:spPr>
      </p:pic>
      <p:pic>
        <p:nvPicPr>
          <p:cNvPr id="11" name="Picture 10">
            <a:extLst>
              <a:ext uri="{FF2B5EF4-FFF2-40B4-BE49-F238E27FC236}">
                <a16:creationId xmlns:a16="http://schemas.microsoft.com/office/drawing/2014/main" id="{484CB06B-4875-4392-BF6C-FF8BF34625B0}"/>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5319953" y="4299209"/>
            <a:ext cx="1339131" cy="260460"/>
          </a:xfrm>
          <a:prstGeom prst="rect">
            <a:avLst/>
          </a:prstGeom>
        </p:spPr>
      </p:pic>
      <p:pic>
        <p:nvPicPr>
          <p:cNvPr id="12" name="Picture 11">
            <a:extLst>
              <a:ext uri="{FF2B5EF4-FFF2-40B4-BE49-F238E27FC236}">
                <a16:creationId xmlns:a16="http://schemas.microsoft.com/office/drawing/2014/main" id="{37883B2F-1A92-45B1-B038-6F14AA3068E7}"/>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7804783" y="4275170"/>
            <a:ext cx="586865" cy="582550"/>
          </a:xfrm>
          <a:prstGeom prst="rect">
            <a:avLst/>
          </a:prstGeom>
        </p:spPr>
      </p:pic>
      <p:pic>
        <p:nvPicPr>
          <p:cNvPr id="109" name="Picture 108">
            <a:extLst>
              <a:ext uri="{FF2B5EF4-FFF2-40B4-BE49-F238E27FC236}">
                <a16:creationId xmlns:a16="http://schemas.microsoft.com/office/drawing/2014/main" id="{1829F863-FFF2-47F3-B326-76712ECF53DB}"/>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5306213" y="3620650"/>
            <a:ext cx="526386" cy="519637"/>
          </a:xfrm>
          <a:prstGeom prst="rect">
            <a:avLst/>
          </a:prstGeom>
        </p:spPr>
      </p:pic>
      <p:pic>
        <p:nvPicPr>
          <p:cNvPr id="2" name="Picture 1">
            <a:extLst>
              <a:ext uri="{FF2B5EF4-FFF2-40B4-BE49-F238E27FC236}">
                <a16:creationId xmlns:a16="http://schemas.microsoft.com/office/drawing/2014/main" id="{936B2160-B1CB-4769-BD8F-C354D64FEC69}"/>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2948753" y="3650316"/>
            <a:ext cx="1457630" cy="460304"/>
          </a:xfrm>
          <a:prstGeom prst="rect">
            <a:avLst/>
          </a:prstGeom>
        </p:spPr>
      </p:pic>
      <p:sp>
        <p:nvSpPr>
          <p:cNvPr id="110" name="Rectangle 109">
            <a:extLst>
              <a:ext uri="{FF2B5EF4-FFF2-40B4-BE49-F238E27FC236}">
                <a16:creationId xmlns:a16="http://schemas.microsoft.com/office/drawing/2014/main" id="{E8E31D65-C1E9-4D60-9D54-F36BF7B79B3C}"/>
              </a:ext>
            </a:extLst>
          </p:cNvPr>
          <p:cNvSpPr/>
          <p:nvPr/>
        </p:nvSpPr>
        <p:spPr>
          <a:xfrm>
            <a:off x="5854617" y="3717640"/>
            <a:ext cx="1009187" cy="297004"/>
          </a:xfrm>
          <a:prstGeom prst="rect">
            <a:avLst/>
          </a:prstGeom>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400" b="1" i="0" u="none" strike="noStrike" kern="0" cap="none" spc="49" normalizeH="0" baseline="0" noProof="0">
                <a:ln>
                  <a:noFill/>
                </a:ln>
                <a:solidFill>
                  <a:srgbClr val="060606"/>
                </a:solidFill>
                <a:effectLst/>
                <a:uLnTx/>
                <a:uFillTx/>
                <a:latin typeface="Segoe UI Semibold" charset="0"/>
                <a:ea typeface="Segoe UI Semibold" charset="0"/>
                <a:cs typeface="Segoe UI Semibold" charset="0"/>
              </a:rPr>
              <a:t>Azure ML</a:t>
            </a:r>
          </a:p>
        </p:txBody>
      </p:sp>
      <p:sp>
        <p:nvSpPr>
          <p:cNvPr id="111" name="TextBox 110">
            <a:extLst>
              <a:ext uri="{FF2B5EF4-FFF2-40B4-BE49-F238E27FC236}">
                <a16:creationId xmlns:a16="http://schemas.microsoft.com/office/drawing/2014/main" id="{CBB3A461-4C06-430A-AB6E-10461B13F78F}"/>
              </a:ext>
            </a:extLst>
          </p:cNvPr>
          <p:cNvSpPr txBox="1"/>
          <p:nvPr/>
        </p:nvSpPr>
        <p:spPr>
          <a:xfrm rot="19491256">
            <a:off x="23899" y="1414304"/>
            <a:ext cx="2478705" cy="646331"/>
          </a:xfrm>
          <a:prstGeom prst="rect">
            <a:avLst/>
          </a:prstGeom>
          <a:solidFill>
            <a:schemeClr val="tx1"/>
          </a:solidFill>
        </p:spPr>
        <p:txBody>
          <a:bodyPr wrap="square" rtlCol="0">
            <a:spAutoFit/>
          </a:bodyPr>
          <a:lstStyle/>
          <a:p>
            <a:pPr algn="ctr"/>
            <a:r>
              <a:rPr lang="en-US">
                <a:solidFill>
                  <a:schemeClr val="bg1"/>
                </a:solidFill>
              </a:rPr>
              <a:t>Simplified (no CI/CD concepts present)</a:t>
            </a:r>
          </a:p>
        </p:txBody>
      </p:sp>
      <p:pic>
        <p:nvPicPr>
          <p:cNvPr id="7" name="Picture 6">
            <a:extLst>
              <a:ext uri="{FF2B5EF4-FFF2-40B4-BE49-F238E27FC236}">
                <a16:creationId xmlns:a16="http://schemas.microsoft.com/office/drawing/2014/main" id="{72C7C234-5351-41A3-89A8-72B38B1ADDF9}"/>
              </a:ext>
            </a:extLst>
          </p:cNvPr>
          <p:cNvPicPr>
            <a:picLocks noChangeAspect="1"/>
          </p:cNvPicPr>
          <p:nvPr/>
        </p:nvPicPr>
        <p:blipFill rotWithShape="1">
          <a:blip r:embed="rId24" cstate="email">
            <a:extLst>
              <a:ext uri="{28A0092B-C50C-407E-A947-70E740481C1C}">
                <a14:useLocalDpi xmlns:a14="http://schemas.microsoft.com/office/drawing/2010/main"/>
              </a:ext>
            </a:extLst>
          </a:blip>
          <a:srcRect/>
          <a:stretch/>
        </p:blipFill>
        <p:spPr>
          <a:xfrm>
            <a:off x="7784624" y="3503535"/>
            <a:ext cx="660686" cy="701550"/>
          </a:xfrm>
          <a:prstGeom prst="rect">
            <a:avLst/>
          </a:prstGeom>
        </p:spPr>
      </p:pic>
      <p:sp>
        <p:nvSpPr>
          <p:cNvPr id="112" name="Rectangle 111">
            <a:extLst>
              <a:ext uri="{FF2B5EF4-FFF2-40B4-BE49-F238E27FC236}">
                <a16:creationId xmlns:a16="http://schemas.microsoft.com/office/drawing/2014/main" id="{C746CA46-E776-41A3-8BEC-94D8DD8F08B2}"/>
              </a:ext>
            </a:extLst>
          </p:cNvPr>
          <p:cNvSpPr/>
          <p:nvPr/>
        </p:nvSpPr>
        <p:spPr>
          <a:xfrm>
            <a:off x="8348842" y="3573006"/>
            <a:ext cx="1064106" cy="501676"/>
          </a:xfrm>
          <a:prstGeom prst="rect">
            <a:avLst/>
          </a:prstGeom>
        </p:spPr>
        <p:txBody>
          <a:bodyPr wrap="squar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400" b="1" i="0" u="none" strike="noStrike" kern="0" cap="none" spc="49" normalizeH="0" baseline="0" noProof="0">
                <a:ln>
                  <a:noFill/>
                </a:ln>
                <a:solidFill>
                  <a:srgbClr val="060606"/>
                </a:solidFill>
                <a:effectLst/>
                <a:uLnTx/>
                <a:uFillTx/>
                <a:latin typeface="Segoe UI Semibold" charset="0"/>
                <a:ea typeface="Segoe UI Semibold" charset="0"/>
                <a:cs typeface="Segoe UI Semibold" charset="0"/>
              </a:rPr>
              <a:t>Mobile Apps</a:t>
            </a:r>
          </a:p>
        </p:txBody>
      </p:sp>
      <p:pic>
        <p:nvPicPr>
          <p:cNvPr id="10" name="Picture 9">
            <a:extLst>
              <a:ext uri="{FF2B5EF4-FFF2-40B4-BE49-F238E27FC236}">
                <a16:creationId xmlns:a16="http://schemas.microsoft.com/office/drawing/2014/main" id="{39EEFF29-3194-4EBF-81F9-ADCA23CE2CAA}"/>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2892394" y="4183565"/>
            <a:ext cx="566011" cy="712755"/>
          </a:xfrm>
          <a:prstGeom prst="rect">
            <a:avLst/>
          </a:prstGeom>
        </p:spPr>
      </p:pic>
      <p:sp>
        <p:nvSpPr>
          <p:cNvPr id="113" name="Rectangle 112">
            <a:extLst>
              <a:ext uri="{FF2B5EF4-FFF2-40B4-BE49-F238E27FC236}">
                <a16:creationId xmlns:a16="http://schemas.microsoft.com/office/drawing/2014/main" id="{0C01E2BA-8E57-4473-AB81-4F482E864C8A}"/>
              </a:ext>
            </a:extLst>
          </p:cNvPr>
          <p:cNvSpPr/>
          <p:nvPr/>
        </p:nvSpPr>
        <p:spPr>
          <a:xfrm>
            <a:off x="3366228" y="4319346"/>
            <a:ext cx="1114709" cy="501676"/>
          </a:xfrm>
          <a:prstGeom prst="rect">
            <a:avLst/>
          </a:prstGeom>
        </p:spPr>
        <p:txBody>
          <a:bodyPr wrap="squar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400" b="1" i="0" u="none" strike="noStrike" kern="0" cap="none" spc="49" normalizeH="0" baseline="0" noProof="0">
                <a:ln>
                  <a:noFill/>
                </a:ln>
                <a:solidFill>
                  <a:srgbClr val="060606"/>
                </a:solidFill>
                <a:effectLst/>
                <a:uLnTx/>
                <a:uFillTx/>
                <a:latin typeface="Segoe UI Semibold" charset="0"/>
                <a:ea typeface="Segoe UI Semibold" charset="0"/>
                <a:cs typeface="Segoe UI Semibold" charset="0"/>
              </a:rPr>
              <a:t>Azure Data Lake</a:t>
            </a:r>
          </a:p>
        </p:txBody>
      </p:sp>
    </p:spTree>
    <p:extLst>
      <p:ext uri="{BB962C8B-B14F-4D97-AF65-F5344CB8AC3E}">
        <p14:creationId xmlns:p14="http://schemas.microsoft.com/office/powerpoint/2010/main" val="1549733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9" name="Rectangle 40">
            <a:extLst>
              <a:ext uri="{FF2B5EF4-FFF2-40B4-BE49-F238E27FC236}">
                <a16:creationId xmlns:a16="http://schemas.microsoft.com/office/drawing/2014/main" id="{EBB6D9F6-3E47-45AD-8461-718A3C87E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8409" y="0"/>
            <a:ext cx="7653591" cy="68580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ctangle 42">
            <a:extLst>
              <a:ext uri="{FF2B5EF4-FFF2-40B4-BE49-F238E27FC236}">
                <a16:creationId xmlns:a16="http://schemas.microsoft.com/office/drawing/2014/main" id="{A3B16A00-A549-4B07-B8C2-4B3A966D9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0141" y="321732"/>
            <a:ext cx="4111054" cy="3674848"/>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44">
            <a:extLst>
              <a:ext uri="{FF2B5EF4-FFF2-40B4-BE49-F238E27FC236}">
                <a16:creationId xmlns:a16="http://schemas.microsoft.com/office/drawing/2014/main" id="{33B86BAE-87B4-4192-ABB2-627FFC965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8156" y="321732"/>
            <a:ext cx="2766017" cy="3026832"/>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4D87470F-A1CD-4141-BEB6-BB49AD7F192B}"/>
              </a:ext>
            </a:extLst>
          </p:cNvPr>
          <p:cNvPicPr/>
          <p:nvPr/>
        </p:nvPicPr>
        <p:blipFill rotWithShape="1">
          <a:blip r:embed="rId2" cstate="email">
            <a:extLst>
              <a:ext uri="{28A0092B-C50C-407E-A947-70E740481C1C}">
                <a14:useLocalDpi xmlns:a14="http://schemas.microsoft.com/office/drawing/2010/main"/>
              </a:ext>
            </a:extLst>
          </a:blip>
          <a:srcRect r="2937" b="2"/>
          <a:stretch/>
        </p:blipFill>
        <p:spPr>
          <a:xfrm>
            <a:off x="9279639" y="613775"/>
            <a:ext cx="2438503" cy="2438516"/>
          </a:xfrm>
          <a:prstGeom prst="rect">
            <a:avLst/>
          </a:prstGeom>
        </p:spPr>
      </p:pic>
      <p:sp>
        <p:nvSpPr>
          <p:cNvPr id="72" name="Rectangle 46">
            <a:extLst>
              <a:ext uri="{FF2B5EF4-FFF2-40B4-BE49-F238E27FC236}">
                <a16:creationId xmlns:a16="http://schemas.microsoft.com/office/drawing/2014/main" id="{22BB4F03-4463-45CC-89A7-8E03412ED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0141" y="4155753"/>
            <a:ext cx="4111054" cy="2380509"/>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6D48A940-5824-43E2-9B97-63EE9F784A9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1"/>
          <a:stretch/>
        </p:blipFill>
        <p:spPr>
          <a:xfrm>
            <a:off x="5679066" y="4318312"/>
            <a:ext cx="2436692" cy="2065554"/>
          </a:xfrm>
          <a:prstGeom prst="rect">
            <a:avLst/>
          </a:prstGeom>
        </p:spPr>
      </p:pic>
      <p:sp>
        <p:nvSpPr>
          <p:cNvPr id="73" name="Rectangle 48">
            <a:extLst>
              <a:ext uri="{FF2B5EF4-FFF2-40B4-BE49-F238E27FC236}">
                <a16:creationId xmlns:a16="http://schemas.microsoft.com/office/drawing/2014/main" id="{80E1AEAE-1F52-4C29-925C-27738417E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8156" y="3509431"/>
            <a:ext cx="2766017" cy="3026832"/>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BF68D3C0-EEE8-40E6-BDAC-9BDFD18615F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969444" y="550182"/>
            <a:ext cx="3855936" cy="3043012"/>
          </a:xfrm>
          <a:prstGeom prst="rect">
            <a:avLst/>
          </a:prstGeom>
        </p:spPr>
      </p:pic>
      <p:sp>
        <p:nvSpPr>
          <p:cNvPr id="2" name="Title 1">
            <a:extLst>
              <a:ext uri="{FF2B5EF4-FFF2-40B4-BE49-F238E27FC236}">
                <a16:creationId xmlns:a16="http://schemas.microsoft.com/office/drawing/2014/main" id="{FF4E9002-0979-4FAF-84A0-FB335480B0EF}"/>
              </a:ext>
            </a:extLst>
          </p:cNvPr>
          <p:cNvSpPr>
            <a:spLocks noGrp="1"/>
          </p:cNvSpPr>
          <p:nvPr>
            <p:ph type="title"/>
          </p:nvPr>
        </p:nvSpPr>
        <p:spPr>
          <a:xfrm>
            <a:off x="804672" y="723578"/>
            <a:ext cx="3387106" cy="1645501"/>
          </a:xfrm>
        </p:spPr>
        <p:txBody>
          <a:bodyPr>
            <a:normAutofit/>
          </a:bodyPr>
          <a:lstStyle/>
          <a:p>
            <a:r>
              <a:rPr lang="en-US"/>
              <a:t>Model Source Control</a:t>
            </a:r>
          </a:p>
        </p:txBody>
      </p:sp>
      <p:sp>
        <p:nvSpPr>
          <p:cNvPr id="3" name="Content Placeholder 2">
            <a:extLst>
              <a:ext uri="{FF2B5EF4-FFF2-40B4-BE49-F238E27FC236}">
                <a16:creationId xmlns:a16="http://schemas.microsoft.com/office/drawing/2014/main" id="{91CE97EE-0E4A-466E-A584-A33CA37BE890}"/>
              </a:ext>
            </a:extLst>
          </p:cNvPr>
          <p:cNvSpPr>
            <a:spLocks noGrp="1"/>
          </p:cNvSpPr>
          <p:nvPr>
            <p:ph idx="1"/>
          </p:nvPr>
        </p:nvSpPr>
        <p:spPr>
          <a:xfrm>
            <a:off x="804672" y="2548467"/>
            <a:ext cx="3387105" cy="3628495"/>
          </a:xfrm>
        </p:spPr>
        <p:txBody>
          <a:bodyPr>
            <a:normAutofit/>
          </a:bodyPr>
          <a:lstStyle/>
          <a:p>
            <a:r>
              <a:rPr lang="en-US" sz="1800"/>
              <a:t>Processes and procedures to make </a:t>
            </a:r>
            <a:r>
              <a:rPr lang="en-US" sz="1800" b="1"/>
              <a:t>models reproducible</a:t>
            </a:r>
            <a:r>
              <a:rPr lang="en-US" sz="1800"/>
              <a:t> (from source control to data retention policies)</a:t>
            </a:r>
          </a:p>
          <a:p>
            <a:r>
              <a:rPr lang="en-US" sz="1800"/>
              <a:t>Make it easy to work on multiple models (consistent process)</a:t>
            </a:r>
          </a:p>
          <a:p>
            <a:r>
              <a:rPr lang="en-US" sz="1800"/>
              <a:t>Trigger </a:t>
            </a:r>
            <a:r>
              <a:rPr lang="en-US" sz="1800" b="1"/>
              <a:t>training and deployment on commit</a:t>
            </a:r>
          </a:p>
          <a:p>
            <a:pPr lvl="1"/>
            <a:r>
              <a:rPr lang="en-US" sz="1400"/>
              <a:t>Or whatever user specifies as a requirement</a:t>
            </a:r>
          </a:p>
        </p:txBody>
      </p:sp>
      <p:pic>
        <p:nvPicPr>
          <p:cNvPr id="5" name="Picture 4">
            <a:extLst>
              <a:ext uri="{FF2B5EF4-FFF2-40B4-BE49-F238E27FC236}">
                <a16:creationId xmlns:a16="http://schemas.microsoft.com/office/drawing/2014/main" id="{23FF71D2-1A99-4574-B696-9A1312D41AE9}"/>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9223790" y="4040366"/>
            <a:ext cx="2550200" cy="2203859"/>
          </a:xfrm>
          <a:prstGeom prst="rect">
            <a:avLst/>
          </a:prstGeom>
        </p:spPr>
      </p:pic>
    </p:spTree>
    <p:extLst>
      <p:ext uri="{BB962C8B-B14F-4D97-AF65-F5344CB8AC3E}">
        <p14:creationId xmlns:p14="http://schemas.microsoft.com/office/powerpoint/2010/main" val="1623355307"/>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4">
            <a:extLst>
              <a:ext uri="{FF2B5EF4-FFF2-40B4-BE49-F238E27FC236}">
                <a16:creationId xmlns:a16="http://schemas.microsoft.com/office/drawing/2014/main" id="{F64F6814-96D5-4463-898E-405CC0C40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ell phone&#10;&#10;Description generated with very high confidence">
            <a:extLst>
              <a:ext uri="{FF2B5EF4-FFF2-40B4-BE49-F238E27FC236}">
                <a16:creationId xmlns:a16="http://schemas.microsoft.com/office/drawing/2014/main" id="{6DB3EFB5-5C43-4E7E-94B1-D07CF07C59E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829551" y="2828925"/>
            <a:ext cx="4042410" cy="3388994"/>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A16AE659-D294-4CF4-B2DA-6C4E13F34B05}"/>
              </a:ext>
            </a:extLst>
          </p:cNvPr>
          <p:cNvSpPr>
            <a:spLocks noGrp="1"/>
          </p:cNvSpPr>
          <p:nvPr>
            <p:ph type="title"/>
          </p:nvPr>
        </p:nvSpPr>
        <p:spPr>
          <a:xfrm>
            <a:off x="821516" y="640263"/>
            <a:ext cx="6204984" cy="1344975"/>
          </a:xfrm>
        </p:spPr>
        <p:txBody>
          <a:bodyPr>
            <a:normAutofit/>
          </a:bodyPr>
          <a:lstStyle/>
          <a:p>
            <a:r>
              <a:rPr lang="en-US" sz="4000"/>
              <a:t>Model Versioning &amp; Storage</a:t>
            </a:r>
          </a:p>
        </p:txBody>
      </p:sp>
      <p:sp>
        <p:nvSpPr>
          <p:cNvPr id="3" name="Content Placeholder 2">
            <a:extLst>
              <a:ext uri="{FF2B5EF4-FFF2-40B4-BE49-F238E27FC236}">
                <a16:creationId xmlns:a16="http://schemas.microsoft.com/office/drawing/2014/main" id="{066103D2-A342-49C7-A5D9-7E12A1F60763}"/>
              </a:ext>
            </a:extLst>
          </p:cNvPr>
          <p:cNvSpPr>
            <a:spLocks noGrp="1"/>
          </p:cNvSpPr>
          <p:nvPr>
            <p:ph idx="1"/>
          </p:nvPr>
        </p:nvSpPr>
        <p:spPr>
          <a:xfrm>
            <a:off x="821515" y="2121762"/>
            <a:ext cx="6204984" cy="3626917"/>
          </a:xfrm>
        </p:spPr>
        <p:txBody>
          <a:bodyPr vert="horz" lIns="91440" tIns="45720" rIns="91440" bIns="45720" rtlCol="0">
            <a:normAutofit/>
          </a:bodyPr>
          <a:lstStyle/>
          <a:p>
            <a:r>
              <a:rPr lang="en-US" sz="2400"/>
              <a:t>Provide a </a:t>
            </a:r>
            <a:r>
              <a:rPr lang="en-US" sz="2400" b="1"/>
              <a:t>consistent way to discover, store, track &amp; share models</a:t>
            </a:r>
            <a:endParaRPr lang="en-US" sz="2400"/>
          </a:p>
          <a:p>
            <a:r>
              <a:rPr lang="en-US" sz="2400"/>
              <a:t>Provide a consistent </a:t>
            </a:r>
            <a:r>
              <a:rPr lang="en-US" sz="2400" b="1"/>
              <a:t>model metadata format</a:t>
            </a:r>
          </a:p>
          <a:p>
            <a:pPr lvl="0"/>
            <a:r>
              <a:rPr lang="en-US" sz="2400"/>
              <a:t>Provide </a:t>
            </a:r>
            <a:r>
              <a:rPr lang="en-US" sz="2400" b="1"/>
              <a:t>traceability</a:t>
            </a:r>
            <a:r>
              <a:rPr lang="en-US" sz="2400"/>
              <a:t> on where a model came from  (which </a:t>
            </a:r>
            <a:r>
              <a:rPr lang="en-US" sz="2400" b="1"/>
              <a:t>data</a:t>
            </a:r>
            <a:r>
              <a:rPr lang="en-US" sz="2400"/>
              <a:t>, which </a:t>
            </a:r>
            <a:r>
              <a:rPr lang="en-US" sz="2400" b="1"/>
              <a:t>experiment</a:t>
            </a:r>
            <a:r>
              <a:rPr lang="en-US" sz="2400"/>
              <a:t>, where’s the </a:t>
            </a:r>
            <a:r>
              <a:rPr lang="en-US" sz="2400" b="1"/>
              <a:t>code</a:t>
            </a:r>
            <a:r>
              <a:rPr lang="en-US" sz="2400"/>
              <a:t> / </a:t>
            </a:r>
            <a:r>
              <a:rPr lang="en-US" sz="2400" b="1"/>
              <a:t>notebook</a:t>
            </a:r>
            <a:r>
              <a:rPr lang="en-US" sz="2400"/>
              <a:t>)</a:t>
            </a:r>
          </a:p>
          <a:p>
            <a:pPr lvl="0"/>
            <a:r>
              <a:rPr lang="en-US" sz="2400"/>
              <a:t>Track where </a:t>
            </a:r>
            <a:r>
              <a:rPr lang="en-US" sz="2400" b="1"/>
              <a:t>model is running</a:t>
            </a:r>
          </a:p>
          <a:p>
            <a:pPr lvl="0"/>
            <a:r>
              <a:rPr lang="en-US" sz="2400"/>
              <a:t>Control who has </a:t>
            </a:r>
            <a:r>
              <a:rPr lang="en-US" sz="2400" b="1"/>
              <a:t>access</a:t>
            </a:r>
            <a:r>
              <a:rPr lang="en-US" sz="2400"/>
              <a:t> to what models</a:t>
            </a:r>
          </a:p>
          <a:p>
            <a:pPr lvl="1"/>
            <a:r>
              <a:rPr lang="en-US" sz="2000"/>
              <a:t>Private / compliant data</a:t>
            </a:r>
          </a:p>
          <a:p>
            <a:endParaRPr lang="en-US" sz="2400"/>
          </a:p>
        </p:txBody>
      </p:sp>
      <p:sp>
        <p:nvSpPr>
          <p:cNvPr id="8" name="TextBox 7">
            <a:extLst>
              <a:ext uri="{FF2B5EF4-FFF2-40B4-BE49-F238E27FC236}">
                <a16:creationId xmlns:a16="http://schemas.microsoft.com/office/drawing/2014/main" id="{CBD1C029-08A3-4AE8-804B-D4A7CAB10BD7}"/>
              </a:ext>
            </a:extLst>
          </p:cNvPr>
          <p:cNvSpPr txBox="1"/>
          <p:nvPr/>
        </p:nvSpPr>
        <p:spPr>
          <a:xfrm>
            <a:off x="7767536" y="277238"/>
            <a:ext cx="4087581" cy="1754326"/>
          </a:xfrm>
          <a:prstGeom prst="rect">
            <a:avLst/>
          </a:prstGeom>
          <a:noFill/>
        </p:spPr>
        <p:txBody>
          <a:bodyPr wrap="square" rtlCol="0">
            <a:spAutoFit/>
          </a:bodyPr>
          <a:lstStyle/>
          <a:p>
            <a:pPr marL="285750" indent="-285750">
              <a:buFont typeface="Arial" panose="020B0604020202020204" pitchFamily="34" charset="0"/>
              <a:buChar char="•"/>
            </a:pPr>
            <a:r>
              <a:rPr lang="en-US"/>
              <a:t>Train your model with AML</a:t>
            </a:r>
          </a:p>
          <a:p>
            <a:pPr marL="285750" indent="-285750">
              <a:buFont typeface="Arial" panose="020B0604020202020204" pitchFamily="34" charset="0"/>
              <a:buChar char="•"/>
            </a:pPr>
            <a:r>
              <a:rPr lang="en-US"/>
              <a:t>Import your model from the AI Gallery</a:t>
            </a:r>
          </a:p>
          <a:p>
            <a:pPr marL="285750" indent="-285750">
              <a:buFont typeface="Arial" panose="020B0604020202020204" pitchFamily="34" charset="0"/>
              <a:buChar char="•"/>
            </a:pPr>
            <a:r>
              <a:rPr lang="en-US"/>
              <a:t>Bring your own model</a:t>
            </a:r>
          </a:p>
          <a:p>
            <a:endParaRPr lang="en-US"/>
          </a:p>
          <a:p>
            <a:r>
              <a:rPr lang="en-US" b="1"/>
              <a:t>ONNX</a:t>
            </a:r>
            <a:r>
              <a:rPr lang="en-US"/>
              <a:t> – goal is to be interoperable format for models (early stages)</a:t>
            </a:r>
          </a:p>
        </p:txBody>
      </p:sp>
    </p:spTree>
    <p:extLst>
      <p:ext uri="{BB962C8B-B14F-4D97-AF65-F5344CB8AC3E}">
        <p14:creationId xmlns:p14="http://schemas.microsoft.com/office/powerpoint/2010/main" val="9786014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6" name="Rectangle 21">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991" y="3474720"/>
            <a:ext cx="6100914"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23">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9584" y="0"/>
            <a:ext cx="6192415"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25">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27">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9624"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82A1871E-D360-4EC9-90DA-F71F634CE9E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20908" y="724420"/>
            <a:ext cx="2364317" cy="1934441"/>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4227D936-A5F4-46F6-A98D-C0A4460291F7}"/>
              </a:ext>
            </a:extLst>
          </p:cNvPr>
          <p:cNvPicPr/>
          <p:nvPr/>
        </p:nvPicPr>
        <p:blipFill>
          <a:blip r:embed="rId3" cstate="email">
            <a:extLst>
              <a:ext uri="{28A0092B-C50C-407E-A947-70E740481C1C}">
                <a14:useLocalDpi xmlns:a14="http://schemas.microsoft.com/office/drawing/2010/main"/>
              </a:ext>
            </a:extLst>
          </a:blip>
          <a:stretch>
            <a:fillRect/>
          </a:stretch>
        </p:blipFill>
        <p:spPr>
          <a:xfrm>
            <a:off x="9502775" y="479171"/>
            <a:ext cx="2364317" cy="242494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E7FA1FEC-4BEB-4088-A2EF-1A39A779BA0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58244" y="3796452"/>
            <a:ext cx="5171512" cy="2559898"/>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BA17BC74-9D0A-46F0-B2C5-A12FEFD1153A}"/>
              </a:ext>
            </a:extLst>
          </p:cNvPr>
          <p:cNvSpPr>
            <a:spLocks noGrp="1"/>
          </p:cNvSpPr>
          <p:nvPr>
            <p:ph type="title"/>
          </p:nvPr>
        </p:nvSpPr>
        <p:spPr>
          <a:xfrm>
            <a:off x="838200" y="723578"/>
            <a:ext cx="4595071" cy="1645501"/>
          </a:xfrm>
        </p:spPr>
        <p:txBody>
          <a:bodyPr>
            <a:normAutofit/>
          </a:bodyPr>
          <a:lstStyle/>
          <a:p>
            <a:r>
              <a:rPr lang="en-US" dirty="0"/>
              <a:t>Model Governance</a:t>
            </a:r>
          </a:p>
        </p:txBody>
      </p:sp>
      <p:sp>
        <p:nvSpPr>
          <p:cNvPr id="3" name="Content Placeholder 2">
            <a:extLst>
              <a:ext uri="{FF2B5EF4-FFF2-40B4-BE49-F238E27FC236}">
                <a16:creationId xmlns:a16="http://schemas.microsoft.com/office/drawing/2014/main" id="{D4991C72-72C5-41AC-A7ED-CFA31AC37AB9}"/>
              </a:ext>
            </a:extLst>
          </p:cNvPr>
          <p:cNvSpPr>
            <a:spLocks noGrp="1"/>
          </p:cNvSpPr>
          <p:nvPr>
            <p:ph idx="1"/>
          </p:nvPr>
        </p:nvSpPr>
        <p:spPr>
          <a:xfrm>
            <a:off x="838200" y="2548467"/>
            <a:ext cx="4595071" cy="3628495"/>
          </a:xfrm>
        </p:spPr>
        <p:txBody>
          <a:bodyPr>
            <a:normAutofit/>
          </a:bodyPr>
          <a:lstStyle/>
          <a:p>
            <a:r>
              <a:rPr lang="en-US" sz="2000"/>
              <a:t>Profile and validate</a:t>
            </a:r>
          </a:p>
          <a:p>
            <a:pPr lvl="1"/>
            <a:r>
              <a:rPr lang="en-US" sz="1600"/>
              <a:t>Model in isolation</a:t>
            </a:r>
          </a:p>
          <a:p>
            <a:pPr lvl="1"/>
            <a:r>
              <a:rPr lang="en-US" sz="1600"/>
              <a:t>Model when embedded / optimized for application</a:t>
            </a:r>
          </a:p>
          <a:p>
            <a:r>
              <a:rPr lang="en-US" sz="2000"/>
              <a:t>Gate </a:t>
            </a:r>
            <a:r>
              <a:rPr lang="en-US" sz="2000" b="1"/>
              <a:t>promotion</a:t>
            </a:r>
            <a:r>
              <a:rPr lang="en-US" sz="2000"/>
              <a:t> of the model on validation </a:t>
            </a:r>
          </a:p>
          <a:p>
            <a:r>
              <a:rPr lang="en-US" sz="2000"/>
              <a:t>Assess</a:t>
            </a:r>
          </a:p>
          <a:p>
            <a:pPr lvl="1"/>
            <a:r>
              <a:rPr lang="en-US" sz="1600"/>
              <a:t>Functional behavior</a:t>
            </a:r>
          </a:p>
          <a:p>
            <a:pPr lvl="1"/>
            <a:r>
              <a:rPr lang="en-US" sz="1600"/>
              <a:t>Performance characteristics</a:t>
            </a:r>
          </a:p>
          <a:p>
            <a:r>
              <a:rPr lang="en-US" sz="2000"/>
              <a:t>Validate offline and online</a:t>
            </a:r>
          </a:p>
          <a:p>
            <a:pPr lvl="1"/>
            <a:r>
              <a:rPr lang="en-US" sz="1600"/>
              <a:t>A/B lets us test with live data</a:t>
            </a:r>
          </a:p>
        </p:txBody>
      </p:sp>
    </p:spTree>
    <p:extLst>
      <p:ext uri="{BB962C8B-B14F-4D97-AF65-F5344CB8AC3E}">
        <p14:creationId xmlns:p14="http://schemas.microsoft.com/office/powerpoint/2010/main" val="3218651782"/>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9">
            <a:extLst>
              <a:ext uri="{FF2B5EF4-FFF2-40B4-BE49-F238E27FC236}">
                <a16:creationId xmlns:a16="http://schemas.microsoft.com/office/drawing/2014/main" id="{E02F3C71-C981-4614-98EA-D6C494F809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social media post&#10;&#10;Description generated with very high confidence">
            <a:extLst>
              <a:ext uri="{FF2B5EF4-FFF2-40B4-BE49-F238E27FC236}">
                <a16:creationId xmlns:a16="http://schemas.microsoft.com/office/drawing/2014/main" id="{94EA4B8B-EA08-4AAE-A82B-436FD5419AD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829551" y="400730"/>
            <a:ext cx="4042409" cy="2098358"/>
          </a:xfrm>
          <a:prstGeom prst="rect">
            <a:avLst/>
          </a:prstGeom>
          <a:ln>
            <a:noFill/>
          </a:ln>
          <a:effectLst>
            <a:outerShdw blurRad="292100" dist="139700" dir="2700000" algn="tl" rotWithShape="0">
              <a:srgbClr val="333333">
                <a:alpha val="65000"/>
              </a:srgbClr>
            </a:outerShdw>
          </a:effectLst>
        </p:spPr>
      </p:pic>
      <p:pic>
        <p:nvPicPr>
          <p:cNvPr id="6" name="Picture 5" descr="A screenshot of a cell phone&#10;&#10;Description generated with very high confidence">
            <a:extLst>
              <a:ext uri="{FF2B5EF4-FFF2-40B4-BE49-F238E27FC236}">
                <a16:creationId xmlns:a16="http://schemas.microsoft.com/office/drawing/2014/main" id="{B6506FE1-1C7F-416C-97CF-ED541A8B307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829551" y="3575843"/>
            <a:ext cx="4042410" cy="1895158"/>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FB9EAFF2-422E-46C9-81A1-ACB2384D5707}"/>
              </a:ext>
            </a:extLst>
          </p:cNvPr>
          <p:cNvSpPr>
            <a:spLocks noGrp="1"/>
          </p:cNvSpPr>
          <p:nvPr>
            <p:ph type="title"/>
          </p:nvPr>
        </p:nvSpPr>
        <p:spPr>
          <a:xfrm>
            <a:off x="821516" y="640263"/>
            <a:ext cx="6204984" cy="1344975"/>
          </a:xfrm>
        </p:spPr>
        <p:txBody>
          <a:bodyPr>
            <a:normAutofit/>
          </a:bodyPr>
          <a:lstStyle/>
          <a:p>
            <a:r>
              <a:rPr lang="en-US" sz="4000"/>
              <a:t>Model Deployment</a:t>
            </a:r>
          </a:p>
        </p:txBody>
      </p:sp>
      <p:sp>
        <p:nvSpPr>
          <p:cNvPr id="3" name="Content Placeholder 2">
            <a:extLst>
              <a:ext uri="{FF2B5EF4-FFF2-40B4-BE49-F238E27FC236}">
                <a16:creationId xmlns:a16="http://schemas.microsoft.com/office/drawing/2014/main" id="{0F6EDB07-BF11-4400-B6E2-3DE8A5D6A474}"/>
              </a:ext>
            </a:extLst>
          </p:cNvPr>
          <p:cNvSpPr>
            <a:spLocks noGrp="1"/>
          </p:cNvSpPr>
          <p:nvPr>
            <p:ph idx="1"/>
          </p:nvPr>
        </p:nvSpPr>
        <p:spPr>
          <a:xfrm>
            <a:off x="821515" y="2121762"/>
            <a:ext cx="6204984" cy="3626917"/>
          </a:xfrm>
        </p:spPr>
        <p:txBody>
          <a:bodyPr>
            <a:normAutofit fontScale="92500" lnSpcReduction="10000"/>
          </a:bodyPr>
          <a:lstStyle/>
          <a:p>
            <a:r>
              <a:rPr lang="en-US" sz="1700"/>
              <a:t>Provide an </a:t>
            </a:r>
            <a:r>
              <a:rPr lang="en-US" sz="1700" b="1"/>
              <a:t>efficient</a:t>
            </a:r>
            <a:r>
              <a:rPr lang="en-US" sz="1700"/>
              <a:t> process to get a model build into an application or service.</a:t>
            </a:r>
          </a:p>
          <a:p>
            <a:pPr lvl="0"/>
            <a:r>
              <a:rPr lang="en-US" sz="1700"/>
              <a:t>Simplify the process to interact with the model (through </a:t>
            </a:r>
            <a:r>
              <a:rPr lang="en-US" sz="1700" b="1"/>
              <a:t>code-generation</a:t>
            </a:r>
            <a:r>
              <a:rPr lang="en-US" sz="1700"/>
              <a:t>, </a:t>
            </a:r>
            <a:r>
              <a:rPr lang="en-US" sz="1700" b="1"/>
              <a:t>API specifications / interfaces</a:t>
            </a:r>
            <a:r>
              <a:rPr lang="en-US" sz="1700"/>
              <a:t> or other methods)</a:t>
            </a:r>
          </a:p>
          <a:p>
            <a:r>
              <a:rPr lang="en-US" sz="1700"/>
              <a:t>Support a </a:t>
            </a:r>
            <a:r>
              <a:rPr lang="en-US" sz="1700" b="1"/>
              <a:t>variety</a:t>
            </a:r>
            <a:r>
              <a:rPr lang="en-US" sz="1700"/>
              <a:t> of </a:t>
            </a:r>
            <a:r>
              <a:rPr lang="en-US" sz="1700" b="1"/>
              <a:t>inferencing targets </a:t>
            </a:r>
          </a:p>
          <a:p>
            <a:pPr lvl="1"/>
            <a:r>
              <a:rPr lang="en-US" sz="1300"/>
              <a:t>Cloud Services</a:t>
            </a:r>
          </a:p>
          <a:p>
            <a:pPr lvl="1"/>
            <a:r>
              <a:rPr lang="en-US" sz="1300"/>
              <a:t>Mobile / Embedded Applications</a:t>
            </a:r>
          </a:p>
          <a:p>
            <a:pPr lvl="1"/>
            <a:r>
              <a:rPr lang="en-US" sz="1300"/>
              <a:t>Edge Devices</a:t>
            </a:r>
          </a:p>
          <a:p>
            <a:r>
              <a:rPr lang="en-US" sz="1700" b="1"/>
              <a:t>Convert / quantize / optimize </a:t>
            </a:r>
            <a:r>
              <a:rPr lang="en-US" sz="1700"/>
              <a:t>models for target platform</a:t>
            </a:r>
          </a:p>
          <a:p>
            <a:r>
              <a:rPr lang="en-US" sz="1700"/>
              <a:t>Manage secrets / service endpoints to remove friction from configuring the release process.</a:t>
            </a:r>
          </a:p>
          <a:p>
            <a:r>
              <a:rPr lang="en-US" sz="1700"/>
              <a:t>Control the rollout of your models (with A/B) (compliant + safe)</a:t>
            </a:r>
            <a:endParaRPr lang="en-US" sz="1300"/>
          </a:p>
          <a:p>
            <a:r>
              <a:rPr lang="en-US" sz="1700"/>
              <a:t>GOAL: Let customers focus on ML, not </a:t>
            </a:r>
            <a:r>
              <a:rPr lang="en-US" sz="1700" err="1"/>
              <a:t>devops</a:t>
            </a:r>
            <a:endParaRPr lang="en-US" sz="1700"/>
          </a:p>
        </p:txBody>
      </p:sp>
    </p:spTree>
    <p:extLst>
      <p:ext uri="{BB962C8B-B14F-4D97-AF65-F5344CB8AC3E}">
        <p14:creationId xmlns:p14="http://schemas.microsoft.com/office/powerpoint/2010/main" val="41977506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435E45D8-DD41-4FEF-9443-94FFB8EF4451}"/>
              </a:ext>
            </a:extLst>
          </p:cNvPr>
          <p:cNvSpPr txBox="1">
            <a:spLocks/>
          </p:cNvSpPr>
          <p:nvPr/>
        </p:nvSpPr>
        <p:spPr>
          <a:xfrm>
            <a:off x="194537" y="434131"/>
            <a:ext cx="11818491" cy="790432"/>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98" normalizeH="0" baseline="0" noProof="0">
                <a:ln w="3175">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Custom AI</a:t>
            </a:r>
          </a:p>
        </p:txBody>
      </p:sp>
      <p:sp>
        <p:nvSpPr>
          <p:cNvPr id="50" name="Title 1">
            <a:extLst>
              <a:ext uri="{FF2B5EF4-FFF2-40B4-BE49-F238E27FC236}">
                <a16:creationId xmlns:a16="http://schemas.microsoft.com/office/drawing/2014/main" id="{9DA7411C-F06C-4E29-93AB-6F731F172E8D}"/>
              </a:ext>
            </a:extLst>
          </p:cNvPr>
          <p:cNvSpPr txBox="1">
            <a:spLocks/>
          </p:cNvSpPr>
          <p:nvPr/>
        </p:nvSpPr>
        <p:spPr>
          <a:xfrm>
            <a:off x="-344" y="1223441"/>
            <a:ext cx="12192344" cy="513434"/>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2400" b="0" i="1" u="none" strike="noStrike" kern="1200" cap="none" spc="0" normalizeH="0" baseline="0" noProof="0">
                <a:ln w="3175">
                  <a:noFill/>
                </a:ln>
                <a:solidFill>
                  <a:srgbClr val="AFE6FF"/>
                </a:solidFill>
                <a:effectLst/>
                <a:uLnTx/>
                <a:uFillTx/>
                <a:latin typeface="Segoe UI" panose="020B0502040204020203" pitchFamily="34" charset="0"/>
                <a:ea typeface="+mn-ea"/>
                <a:cs typeface="Segoe UI" pitchFamily="34" charset="0"/>
              </a:rPr>
              <a:t>Building your own AI models for Transforming Data into Intelligence</a:t>
            </a:r>
          </a:p>
        </p:txBody>
      </p:sp>
      <p:sp>
        <p:nvSpPr>
          <p:cNvPr id="8" name="Rectangle 7">
            <a:extLst>
              <a:ext uri="{FF2B5EF4-FFF2-40B4-BE49-F238E27FC236}">
                <a16:creationId xmlns:a16="http://schemas.microsoft.com/office/drawing/2014/main" id="{6DCA9FBC-B523-4A93-BB0D-5DD7C8AC44B9}"/>
              </a:ext>
            </a:extLst>
          </p:cNvPr>
          <p:cNvSpPr/>
          <p:nvPr/>
        </p:nvSpPr>
        <p:spPr>
          <a:xfrm>
            <a:off x="978799" y="4766443"/>
            <a:ext cx="1993494" cy="461665"/>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Segoe UI Semibold" panose="020B0702040204020203" pitchFamily="34" charset="0"/>
                <a:ea typeface="Segoe UI Semilight" charset="0"/>
                <a:cs typeface="Segoe UI Semibold" panose="020B0702040204020203" pitchFamily="34" charset="0"/>
              </a:rPr>
              <a:t>Prepare Data</a:t>
            </a:r>
          </a:p>
        </p:txBody>
      </p:sp>
      <p:sp>
        <p:nvSpPr>
          <p:cNvPr id="6" name="L-Shape 5">
            <a:extLst>
              <a:ext uri="{FF2B5EF4-FFF2-40B4-BE49-F238E27FC236}">
                <a16:creationId xmlns:a16="http://schemas.microsoft.com/office/drawing/2014/main" id="{FD26AF2D-94A3-445E-930E-89E9EB425B22}"/>
              </a:ext>
            </a:extLst>
          </p:cNvPr>
          <p:cNvSpPr/>
          <p:nvPr/>
        </p:nvSpPr>
        <p:spPr bwMode="auto">
          <a:xfrm rot="13500000">
            <a:off x="3474978" y="3146404"/>
            <a:ext cx="652659" cy="652660"/>
          </a:xfrm>
          <a:prstGeom prst="corner">
            <a:avLst>
              <a:gd name="adj1" fmla="val 10308"/>
              <a:gd name="adj2" fmla="val 9545"/>
            </a:avLst>
          </a:prstGeom>
          <a:solidFill>
            <a:schemeClr val="bg1">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L-Shape 16">
            <a:extLst>
              <a:ext uri="{FF2B5EF4-FFF2-40B4-BE49-F238E27FC236}">
                <a16:creationId xmlns:a16="http://schemas.microsoft.com/office/drawing/2014/main" id="{F7180E10-A01D-4449-8F00-0464BD69EEF7}"/>
              </a:ext>
            </a:extLst>
          </p:cNvPr>
          <p:cNvSpPr/>
          <p:nvPr/>
        </p:nvSpPr>
        <p:spPr bwMode="auto">
          <a:xfrm rot="13500000">
            <a:off x="7575418" y="3146404"/>
            <a:ext cx="652659" cy="652660"/>
          </a:xfrm>
          <a:prstGeom prst="corner">
            <a:avLst>
              <a:gd name="adj1" fmla="val 10308"/>
              <a:gd name="adj2" fmla="val 9545"/>
            </a:avLst>
          </a:prstGeom>
          <a:solidFill>
            <a:schemeClr val="bg1">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6" name="Rectangle 165">
            <a:extLst>
              <a:ext uri="{FF2B5EF4-FFF2-40B4-BE49-F238E27FC236}">
                <a16:creationId xmlns:a16="http://schemas.microsoft.com/office/drawing/2014/main" id="{9EFE15A1-E885-4535-BFBD-E19E41773C02}"/>
              </a:ext>
            </a:extLst>
          </p:cNvPr>
          <p:cNvSpPr/>
          <p:nvPr/>
        </p:nvSpPr>
        <p:spPr>
          <a:xfrm>
            <a:off x="5049378" y="4766443"/>
            <a:ext cx="1964577" cy="461665"/>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Segoe UI Semibold" panose="020B0702040204020203" pitchFamily="34" charset="0"/>
                <a:ea typeface="Segoe UI Semilight" charset="0"/>
                <a:cs typeface="Segoe UI Semibold" panose="020B0702040204020203" pitchFamily="34" charset="0"/>
              </a:rPr>
              <a:t>Build &amp; Train</a:t>
            </a:r>
          </a:p>
        </p:txBody>
      </p:sp>
      <p:sp>
        <p:nvSpPr>
          <p:cNvPr id="167" name="Rectangle 166">
            <a:extLst>
              <a:ext uri="{FF2B5EF4-FFF2-40B4-BE49-F238E27FC236}">
                <a16:creationId xmlns:a16="http://schemas.microsoft.com/office/drawing/2014/main" id="{E6DAEA1B-DC96-4B5D-BFC5-75B256D4D14F}"/>
              </a:ext>
            </a:extLst>
          </p:cNvPr>
          <p:cNvSpPr/>
          <p:nvPr/>
        </p:nvSpPr>
        <p:spPr>
          <a:xfrm>
            <a:off x="9631671" y="4766442"/>
            <a:ext cx="1176925" cy="461665"/>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Segoe UI Semibold" panose="020B0702040204020203" pitchFamily="34" charset="0"/>
                <a:ea typeface="Segoe UI Semilight" charset="0"/>
                <a:cs typeface="Segoe UI Semibold" panose="020B0702040204020203" pitchFamily="34" charset="0"/>
              </a:rPr>
              <a:t>Deploy</a:t>
            </a:r>
          </a:p>
        </p:txBody>
      </p:sp>
      <p:pic>
        <p:nvPicPr>
          <p:cNvPr id="2" name="Graphic 1">
            <a:extLst>
              <a:ext uri="{FF2B5EF4-FFF2-40B4-BE49-F238E27FC236}">
                <a16:creationId xmlns:a16="http://schemas.microsoft.com/office/drawing/2014/main" id="{3D205226-4E9A-4E2D-ADFA-4F9E753F96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20008" y="2351480"/>
            <a:ext cx="2000250" cy="2038350"/>
          </a:xfrm>
          <a:prstGeom prst="rect">
            <a:avLst/>
          </a:prstGeom>
        </p:spPr>
      </p:pic>
      <p:pic>
        <p:nvPicPr>
          <p:cNvPr id="21" name="Graphic 20">
            <a:extLst>
              <a:ext uri="{FF2B5EF4-FFF2-40B4-BE49-F238E27FC236}">
                <a16:creationId xmlns:a16="http://schemas.microsoft.com/office/drawing/2014/main" id="{D72C1CFC-8FA1-4999-BB8B-3CA2E23523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74420" y="2334594"/>
            <a:ext cx="2458722" cy="2055236"/>
          </a:xfrm>
          <a:prstGeom prst="rect">
            <a:avLst/>
          </a:prstGeom>
        </p:spPr>
      </p:pic>
      <p:grpSp>
        <p:nvGrpSpPr>
          <p:cNvPr id="71" name="Group 70">
            <a:extLst>
              <a:ext uri="{FF2B5EF4-FFF2-40B4-BE49-F238E27FC236}">
                <a16:creationId xmlns:a16="http://schemas.microsoft.com/office/drawing/2014/main" id="{819847F9-7632-4F7A-A420-F317041662A6}"/>
              </a:ext>
            </a:extLst>
          </p:cNvPr>
          <p:cNvGrpSpPr/>
          <p:nvPr/>
        </p:nvGrpSpPr>
        <p:grpSpPr>
          <a:xfrm>
            <a:off x="1054328" y="2351480"/>
            <a:ext cx="1917965" cy="1813386"/>
            <a:chOff x="417356" y="1710268"/>
            <a:chExt cx="1611859" cy="1523971"/>
          </a:xfrm>
        </p:grpSpPr>
        <p:grpSp>
          <p:nvGrpSpPr>
            <p:cNvPr id="72" name="Group 71">
              <a:extLst>
                <a:ext uri="{FF2B5EF4-FFF2-40B4-BE49-F238E27FC236}">
                  <a16:creationId xmlns:a16="http://schemas.microsoft.com/office/drawing/2014/main" id="{B8327A1F-F9D1-46FC-B9B0-549AB5EFEE6B}"/>
                </a:ext>
              </a:extLst>
            </p:cNvPr>
            <p:cNvGrpSpPr/>
            <p:nvPr/>
          </p:nvGrpSpPr>
          <p:grpSpPr>
            <a:xfrm>
              <a:off x="417356" y="1710268"/>
              <a:ext cx="430961" cy="1413950"/>
              <a:chOff x="1395310" y="3332039"/>
              <a:chExt cx="430961" cy="1413950"/>
            </a:xfrm>
          </p:grpSpPr>
          <p:sp>
            <p:nvSpPr>
              <p:cNvPr id="105" name="Isosceles Triangle 104">
                <a:extLst>
                  <a:ext uri="{FF2B5EF4-FFF2-40B4-BE49-F238E27FC236}">
                    <a16:creationId xmlns:a16="http://schemas.microsoft.com/office/drawing/2014/main" id="{CF0BA6AA-CE5B-4A29-9AA4-B773A9105B43}"/>
                  </a:ext>
                </a:extLst>
              </p:cNvPr>
              <p:cNvSpPr/>
              <p:nvPr/>
            </p:nvSpPr>
            <p:spPr bwMode="auto">
              <a:xfrm>
                <a:off x="1395310" y="3332039"/>
                <a:ext cx="430961" cy="371518"/>
              </a:xfrm>
              <a:prstGeom prst="triangle">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6" name="Rectangle 105">
                <a:extLst>
                  <a:ext uri="{FF2B5EF4-FFF2-40B4-BE49-F238E27FC236}">
                    <a16:creationId xmlns:a16="http://schemas.microsoft.com/office/drawing/2014/main" id="{CC6821EB-F3EC-4A9F-9705-0B014F872723}"/>
                  </a:ext>
                </a:extLst>
              </p:cNvPr>
              <p:cNvSpPr/>
              <p:nvPr/>
            </p:nvSpPr>
            <p:spPr bwMode="auto">
              <a:xfrm>
                <a:off x="1438477" y="3855311"/>
                <a:ext cx="344626" cy="344626"/>
              </a:xfrm>
              <a:prstGeom prst="rect">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7" name="Oval 106">
                <a:extLst>
                  <a:ext uri="{FF2B5EF4-FFF2-40B4-BE49-F238E27FC236}">
                    <a16:creationId xmlns:a16="http://schemas.microsoft.com/office/drawing/2014/main" id="{0894BE3F-E4CC-4B63-B211-D247105E8695}"/>
                  </a:ext>
                </a:extLst>
              </p:cNvPr>
              <p:cNvSpPr/>
              <p:nvPr/>
            </p:nvSpPr>
            <p:spPr bwMode="auto">
              <a:xfrm>
                <a:off x="1413641" y="4351691"/>
                <a:ext cx="394299" cy="394298"/>
              </a:xfrm>
              <a:prstGeom prst="ellipse">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grpSp>
        <p:grpSp>
          <p:nvGrpSpPr>
            <p:cNvPr id="73" name="Group 72">
              <a:extLst>
                <a:ext uri="{FF2B5EF4-FFF2-40B4-BE49-F238E27FC236}">
                  <a16:creationId xmlns:a16="http://schemas.microsoft.com/office/drawing/2014/main" id="{3C47FB87-4EDC-40A6-8E47-BCBCA6901B10}"/>
                </a:ext>
              </a:extLst>
            </p:cNvPr>
            <p:cNvGrpSpPr/>
            <p:nvPr/>
          </p:nvGrpSpPr>
          <p:grpSpPr>
            <a:xfrm>
              <a:off x="940569" y="1710268"/>
              <a:ext cx="430961" cy="1413950"/>
              <a:chOff x="1395310" y="3332039"/>
              <a:chExt cx="430961" cy="1413950"/>
            </a:xfrm>
            <a:solidFill>
              <a:srgbClr val="F15B2A"/>
            </a:solidFill>
          </p:grpSpPr>
          <p:sp>
            <p:nvSpPr>
              <p:cNvPr id="102" name="Isosceles Triangle 101">
                <a:extLst>
                  <a:ext uri="{FF2B5EF4-FFF2-40B4-BE49-F238E27FC236}">
                    <a16:creationId xmlns:a16="http://schemas.microsoft.com/office/drawing/2014/main" id="{2D997121-D3FD-4CE3-9240-0035DDEBE43C}"/>
                  </a:ext>
                </a:extLst>
              </p:cNvPr>
              <p:cNvSpPr/>
              <p:nvPr/>
            </p:nvSpPr>
            <p:spPr bwMode="auto">
              <a:xfrm>
                <a:off x="1395310" y="3332039"/>
                <a:ext cx="430961" cy="371518"/>
              </a:xfrm>
              <a:prstGeom prst="triangle">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3" name="Rectangle 102">
                <a:extLst>
                  <a:ext uri="{FF2B5EF4-FFF2-40B4-BE49-F238E27FC236}">
                    <a16:creationId xmlns:a16="http://schemas.microsoft.com/office/drawing/2014/main" id="{2213C726-99B3-425F-8228-856A1632B2A1}"/>
                  </a:ext>
                </a:extLst>
              </p:cNvPr>
              <p:cNvSpPr/>
              <p:nvPr/>
            </p:nvSpPr>
            <p:spPr bwMode="auto">
              <a:xfrm>
                <a:off x="1438477" y="3855311"/>
                <a:ext cx="344626" cy="344626"/>
              </a:xfrm>
              <a:prstGeom prst="rect">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Oval 103">
                <a:extLst>
                  <a:ext uri="{FF2B5EF4-FFF2-40B4-BE49-F238E27FC236}">
                    <a16:creationId xmlns:a16="http://schemas.microsoft.com/office/drawing/2014/main" id="{DB87E0F6-7E39-40C3-A939-16C0ABF376C7}"/>
                  </a:ext>
                </a:extLst>
              </p:cNvPr>
              <p:cNvSpPr/>
              <p:nvPr/>
            </p:nvSpPr>
            <p:spPr bwMode="auto">
              <a:xfrm>
                <a:off x="1413641" y="4351691"/>
                <a:ext cx="394299" cy="394298"/>
              </a:xfrm>
              <a:prstGeom prst="ellipse">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grpSp>
        <p:grpSp>
          <p:nvGrpSpPr>
            <p:cNvPr id="74" name="Group 73">
              <a:extLst>
                <a:ext uri="{FF2B5EF4-FFF2-40B4-BE49-F238E27FC236}">
                  <a16:creationId xmlns:a16="http://schemas.microsoft.com/office/drawing/2014/main" id="{A334E6A4-1595-4341-B7E1-25D534DF704A}"/>
                </a:ext>
              </a:extLst>
            </p:cNvPr>
            <p:cNvGrpSpPr/>
            <p:nvPr/>
          </p:nvGrpSpPr>
          <p:grpSpPr>
            <a:xfrm>
              <a:off x="1463782" y="1710268"/>
              <a:ext cx="430961" cy="1413950"/>
              <a:chOff x="1395310" y="3332039"/>
              <a:chExt cx="430961" cy="1413950"/>
            </a:xfrm>
            <a:solidFill>
              <a:srgbClr val="00BCF2"/>
            </a:solidFill>
          </p:grpSpPr>
          <p:sp>
            <p:nvSpPr>
              <p:cNvPr id="99" name="Isosceles Triangle 98">
                <a:extLst>
                  <a:ext uri="{FF2B5EF4-FFF2-40B4-BE49-F238E27FC236}">
                    <a16:creationId xmlns:a16="http://schemas.microsoft.com/office/drawing/2014/main" id="{D7E4CFD5-F173-49B6-BB84-1AA4F15B3FBF}"/>
                  </a:ext>
                </a:extLst>
              </p:cNvPr>
              <p:cNvSpPr/>
              <p:nvPr/>
            </p:nvSpPr>
            <p:spPr bwMode="auto">
              <a:xfrm>
                <a:off x="1395310" y="3332039"/>
                <a:ext cx="430961" cy="371518"/>
              </a:xfrm>
              <a:prstGeom prst="triangle">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0" name="Rectangle 99">
                <a:extLst>
                  <a:ext uri="{FF2B5EF4-FFF2-40B4-BE49-F238E27FC236}">
                    <a16:creationId xmlns:a16="http://schemas.microsoft.com/office/drawing/2014/main" id="{328688F6-BFEC-4B0F-806F-2CD7EE68B45D}"/>
                  </a:ext>
                </a:extLst>
              </p:cNvPr>
              <p:cNvSpPr/>
              <p:nvPr/>
            </p:nvSpPr>
            <p:spPr bwMode="auto">
              <a:xfrm>
                <a:off x="1438477" y="3855311"/>
                <a:ext cx="344626" cy="344626"/>
              </a:xfrm>
              <a:prstGeom prst="rect">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1" name="Oval 100">
                <a:extLst>
                  <a:ext uri="{FF2B5EF4-FFF2-40B4-BE49-F238E27FC236}">
                    <a16:creationId xmlns:a16="http://schemas.microsoft.com/office/drawing/2014/main" id="{0F2D1807-6707-4C42-A3AC-F485A432B9A5}"/>
                  </a:ext>
                </a:extLst>
              </p:cNvPr>
              <p:cNvSpPr/>
              <p:nvPr/>
            </p:nvSpPr>
            <p:spPr bwMode="auto">
              <a:xfrm>
                <a:off x="1413641" y="4351691"/>
                <a:ext cx="394299" cy="394298"/>
              </a:xfrm>
              <a:prstGeom prst="ellipse">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grpSp>
        <p:grpSp>
          <p:nvGrpSpPr>
            <p:cNvPr id="75" name="Group 74">
              <a:extLst>
                <a:ext uri="{FF2B5EF4-FFF2-40B4-BE49-F238E27FC236}">
                  <a16:creationId xmlns:a16="http://schemas.microsoft.com/office/drawing/2014/main" id="{B7851748-9065-4E73-B03B-7BE986517C3D}"/>
                </a:ext>
              </a:extLst>
            </p:cNvPr>
            <p:cNvGrpSpPr/>
            <p:nvPr/>
          </p:nvGrpSpPr>
          <p:grpSpPr>
            <a:xfrm>
              <a:off x="473590" y="1759166"/>
              <a:ext cx="430961" cy="1413950"/>
              <a:chOff x="1395310" y="3332039"/>
              <a:chExt cx="430961" cy="1413950"/>
            </a:xfrm>
          </p:grpSpPr>
          <p:sp>
            <p:nvSpPr>
              <p:cNvPr id="96" name="Isosceles Triangle 95">
                <a:extLst>
                  <a:ext uri="{FF2B5EF4-FFF2-40B4-BE49-F238E27FC236}">
                    <a16:creationId xmlns:a16="http://schemas.microsoft.com/office/drawing/2014/main" id="{390417E5-2A39-42D5-8820-79402E0FAE0F}"/>
                  </a:ext>
                </a:extLst>
              </p:cNvPr>
              <p:cNvSpPr/>
              <p:nvPr/>
            </p:nvSpPr>
            <p:spPr bwMode="auto">
              <a:xfrm>
                <a:off x="1395310" y="3332039"/>
                <a:ext cx="430961" cy="371518"/>
              </a:xfrm>
              <a:prstGeom prst="triangle">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7" name="Rectangle 96">
                <a:extLst>
                  <a:ext uri="{FF2B5EF4-FFF2-40B4-BE49-F238E27FC236}">
                    <a16:creationId xmlns:a16="http://schemas.microsoft.com/office/drawing/2014/main" id="{75E4051F-A33C-437D-ACC4-3982FA2F514A}"/>
                  </a:ext>
                </a:extLst>
              </p:cNvPr>
              <p:cNvSpPr/>
              <p:nvPr/>
            </p:nvSpPr>
            <p:spPr bwMode="auto">
              <a:xfrm>
                <a:off x="1438477" y="3855311"/>
                <a:ext cx="344626" cy="344626"/>
              </a:xfrm>
              <a:prstGeom prst="rect">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8" name="Oval 97">
                <a:extLst>
                  <a:ext uri="{FF2B5EF4-FFF2-40B4-BE49-F238E27FC236}">
                    <a16:creationId xmlns:a16="http://schemas.microsoft.com/office/drawing/2014/main" id="{4B63D1A4-C70A-4FFA-87DB-86AD8B77E523}"/>
                  </a:ext>
                </a:extLst>
              </p:cNvPr>
              <p:cNvSpPr/>
              <p:nvPr/>
            </p:nvSpPr>
            <p:spPr bwMode="auto">
              <a:xfrm>
                <a:off x="1413641" y="4351691"/>
                <a:ext cx="394299" cy="394298"/>
              </a:xfrm>
              <a:prstGeom prst="ellipse">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grpSp>
        <p:grpSp>
          <p:nvGrpSpPr>
            <p:cNvPr id="76" name="Group 75">
              <a:extLst>
                <a:ext uri="{FF2B5EF4-FFF2-40B4-BE49-F238E27FC236}">
                  <a16:creationId xmlns:a16="http://schemas.microsoft.com/office/drawing/2014/main" id="{594F0D83-E65D-4D72-9251-819F3CCED39E}"/>
                </a:ext>
              </a:extLst>
            </p:cNvPr>
            <p:cNvGrpSpPr/>
            <p:nvPr/>
          </p:nvGrpSpPr>
          <p:grpSpPr>
            <a:xfrm>
              <a:off x="996803" y="1759166"/>
              <a:ext cx="430961" cy="1413950"/>
              <a:chOff x="1395310" y="3332039"/>
              <a:chExt cx="430961" cy="1413950"/>
            </a:xfrm>
            <a:solidFill>
              <a:srgbClr val="AB645B"/>
            </a:solidFill>
          </p:grpSpPr>
          <p:sp>
            <p:nvSpPr>
              <p:cNvPr id="93" name="Isosceles Triangle 92">
                <a:extLst>
                  <a:ext uri="{FF2B5EF4-FFF2-40B4-BE49-F238E27FC236}">
                    <a16:creationId xmlns:a16="http://schemas.microsoft.com/office/drawing/2014/main" id="{C8E4D469-9D49-424A-8186-A0593D361A2D}"/>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Rectangle 93">
                <a:extLst>
                  <a:ext uri="{FF2B5EF4-FFF2-40B4-BE49-F238E27FC236}">
                    <a16:creationId xmlns:a16="http://schemas.microsoft.com/office/drawing/2014/main" id="{ECE44789-2FDA-45AE-BE16-175A6C317C96}"/>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Oval 94">
                <a:extLst>
                  <a:ext uri="{FF2B5EF4-FFF2-40B4-BE49-F238E27FC236}">
                    <a16:creationId xmlns:a16="http://schemas.microsoft.com/office/drawing/2014/main" id="{55EECD9E-F1E1-4DF7-BF51-20D3DC435B47}"/>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grpSp>
        <p:grpSp>
          <p:nvGrpSpPr>
            <p:cNvPr id="77" name="Group 76">
              <a:extLst>
                <a:ext uri="{FF2B5EF4-FFF2-40B4-BE49-F238E27FC236}">
                  <a16:creationId xmlns:a16="http://schemas.microsoft.com/office/drawing/2014/main" id="{73D5AB67-4EC3-4A87-A375-44BEDA8D0580}"/>
                </a:ext>
              </a:extLst>
            </p:cNvPr>
            <p:cNvGrpSpPr/>
            <p:nvPr/>
          </p:nvGrpSpPr>
          <p:grpSpPr>
            <a:xfrm>
              <a:off x="1520016" y="1759166"/>
              <a:ext cx="430961" cy="1413950"/>
              <a:chOff x="1395310" y="3332039"/>
              <a:chExt cx="430961" cy="1413950"/>
            </a:xfrm>
            <a:solidFill>
              <a:srgbClr val="00A8E9"/>
            </a:solidFill>
          </p:grpSpPr>
          <p:sp>
            <p:nvSpPr>
              <p:cNvPr id="90" name="Isosceles Triangle 89">
                <a:extLst>
                  <a:ext uri="{FF2B5EF4-FFF2-40B4-BE49-F238E27FC236}">
                    <a16:creationId xmlns:a16="http://schemas.microsoft.com/office/drawing/2014/main" id="{E19A63EE-C721-43A9-9AD7-2E3782AD0799}"/>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1" name="Rectangle 90">
                <a:extLst>
                  <a:ext uri="{FF2B5EF4-FFF2-40B4-BE49-F238E27FC236}">
                    <a16:creationId xmlns:a16="http://schemas.microsoft.com/office/drawing/2014/main" id="{8148ADB7-A592-460E-8836-B6493275BDD6}"/>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2" name="Oval 91">
                <a:extLst>
                  <a:ext uri="{FF2B5EF4-FFF2-40B4-BE49-F238E27FC236}">
                    <a16:creationId xmlns:a16="http://schemas.microsoft.com/office/drawing/2014/main" id="{28536E30-6BF0-4A4B-AE6C-4EA932532C38}"/>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grpSp>
        <p:grpSp>
          <p:nvGrpSpPr>
            <p:cNvPr id="78" name="Group 77">
              <a:extLst>
                <a:ext uri="{FF2B5EF4-FFF2-40B4-BE49-F238E27FC236}">
                  <a16:creationId xmlns:a16="http://schemas.microsoft.com/office/drawing/2014/main" id="{892A8E78-48C1-467E-B226-D50A63A742A6}"/>
                </a:ext>
              </a:extLst>
            </p:cNvPr>
            <p:cNvGrpSpPr/>
            <p:nvPr/>
          </p:nvGrpSpPr>
          <p:grpSpPr>
            <a:xfrm>
              <a:off x="551828" y="1820289"/>
              <a:ext cx="430961" cy="1413950"/>
              <a:chOff x="1395310" y="3332039"/>
              <a:chExt cx="430961" cy="1413950"/>
            </a:xfrm>
          </p:grpSpPr>
          <p:sp>
            <p:nvSpPr>
              <p:cNvPr id="87" name="Isosceles Triangle 86">
                <a:extLst>
                  <a:ext uri="{FF2B5EF4-FFF2-40B4-BE49-F238E27FC236}">
                    <a16:creationId xmlns:a16="http://schemas.microsoft.com/office/drawing/2014/main" id="{25A7E20B-42AC-4BBD-A29D-E8988481C74D}"/>
                  </a:ext>
                </a:extLst>
              </p:cNvPr>
              <p:cNvSpPr/>
              <p:nvPr/>
            </p:nvSpPr>
            <p:spPr bwMode="auto">
              <a:xfrm>
                <a:off x="1395310" y="3332039"/>
                <a:ext cx="430961" cy="37151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8" name="Rectangle 87">
                <a:extLst>
                  <a:ext uri="{FF2B5EF4-FFF2-40B4-BE49-F238E27FC236}">
                    <a16:creationId xmlns:a16="http://schemas.microsoft.com/office/drawing/2014/main" id="{B3BA1E47-A483-452F-89D9-261790E37BD2}"/>
                  </a:ext>
                </a:extLst>
              </p:cNvPr>
              <p:cNvSpPr/>
              <p:nvPr/>
            </p:nvSpPr>
            <p:spPr bwMode="auto">
              <a:xfrm>
                <a:off x="1438477" y="3855311"/>
                <a:ext cx="344626" cy="344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Oval 88">
                <a:extLst>
                  <a:ext uri="{FF2B5EF4-FFF2-40B4-BE49-F238E27FC236}">
                    <a16:creationId xmlns:a16="http://schemas.microsoft.com/office/drawing/2014/main" id="{3FC7E850-9CD4-4CF1-A797-CA86076C6667}"/>
                  </a:ext>
                </a:extLst>
              </p:cNvPr>
              <p:cNvSpPr/>
              <p:nvPr/>
            </p:nvSpPr>
            <p:spPr bwMode="auto">
              <a:xfrm>
                <a:off x="1413641" y="4351691"/>
                <a:ext cx="394299" cy="39429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grpSp>
        <p:grpSp>
          <p:nvGrpSpPr>
            <p:cNvPr id="79" name="Group 78">
              <a:extLst>
                <a:ext uri="{FF2B5EF4-FFF2-40B4-BE49-F238E27FC236}">
                  <a16:creationId xmlns:a16="http://schemas.microsoft.com/office/drawing/2014/main" id="{7635FE7F-61C5-4874-ABE7-4E3D25D1B75D}"/>
                </a:ext>
              </a:extLst>
            </p:cNvPr>
            <p:cNvGrpSpPr/>
            <p:nvPr/>
          </p:nvGrpSpPr>
          <p:grpSpPr>
            <a:xfrm>
              <a:off x="1075041" y="1820289"/>
              <a:ext cx="430961" cy="1413950"/>
              <a:chOff x="1395310" y="3332039"/>
              <a:chExt cx="430961" cy="1413950"/>
            </a:xfrm>
            <a:solidFill>
              <a:srgbClr val="F15B2A"/>
            </a:solidFill>
          </p:grpSpPr>
          <p:sp>
            <p:nvSpPr>
              <p:cNvPr id="84" name="Isosceles Triangle 83">
                <a:extLst>
                  <a:ext uri="{FF2B5EF4-FFF2-40B4-BE49-F238E27FC236}">
                    <a16:creationId xmlns:a16="http://schemas.microsoft.com/office/drawing/2014/main" id="{5E9DFC09-7343-4EDA-9355-F8EECD2E6CAD}"/>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Rectangle 84">
                <a:extLst>
                  <a:ext uri="{FF2B5EF4-FFF2-40B4-BE49-F238E27FC236}">
                    <a16:creationId xmlns:a16="http://schemas.microsoft.com/office/drawing/2014/main" id="{CCC929FB-E6B0-43F2-89AA-D6B735AB245F}"/>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 name="Oval 85">
                <a:extLst>
                  <a:ext uri="{FF2B5EF4-FFF2-40B4-BE49-F238E27FC236}">
                    <a16:creationId xmlns:a16="http://schemas.microsoft.com/office/drawing/2014/main" id="{DD2048AE-B905-4A2A-AAB8-1F0828E82F87}"/>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grpSp>
        <p:grpSp>
          <p:nvGrpSpPr>
            <p:cNvPr id="80" name="Group 79">
              <a:extLst>
                <a:ext uri="{FF2B5EF4-FFF2-40B4-BE49-F238E27FC236}">
                  <a16:creationId xmlns:a16="http://schemas.microsoft.com/office/drawing/2014/main" id="{E2962B34-9DD5-4E5D-AE2F-0B076DDE47D3}"/>
                </a:ext>
              </a:extLst>
            </p:cNvPr>
            <p:cNvGrpSpPr/>
            <p:nvPr/>
          </p:nvGrpSpPr>
          <p:grpSpPr>
            <a:xfrm>
              <a:off x="1598254" y="1820289"/>
              <a:ext cx="430961" cy="1413950"/>
              <a:chOff x="1395310" y="3332039"/>
              <a:chExt cx="430961" cy="1413950"/>
            </a:xfrm>
            <a:solidFill>
              <a:srgbClr val="00BCF2"/>
            </a:solidFill>
          </p:grpSpPr>
          <p:sp>
            <p:nvSpPr>
              <p:cNvPr id="81" name="Isosceles Triangle 80">
                <a:extLst>
                  <a:ext uri="{FF2B5EF4-FFF2-40B4-BE49-F238E27FC236}">
                    <a16:creationId xmlns:a16="http://schemas.microsoft.com/office/drawing/2014/main" id="{31B8F161-9C8F-485E-966D-B116A1A76186}"/>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 name="Rectangle 81">
                <a:extLst>
                  <a:ext uri="{FF2B5EF4-FFF2-40B4-BE49-F238E27FC236}">
                    <a16:creationId xmlns:a16="http://schemas.microsoft.com/office/drawing/2014/main" id="{A6802435-B1A8-4C54-BCAB-1878D2575896}"/>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 name="Oval 82">
                <a:extLst>
                  <a:ext uri="{FF2B5EF4-FFF2-40B4-BE49-F238E27FC236}">
                    <a16:creationId xmlns:a16="http://schemas.microsoft.com/office/drawing/2014/main" id="{7EB8BCE0-0040-4DEA-9135-7DCA5A0C0F52}"/>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grpSp>
      </p:grpSp>
    </p:spTree>
    <p:extLst>
      <p:ext uri="{BB962C8B-B14F-4D97-AF65-F5344CB8AC3E}">
        <p14:creationId xmlns:p14="http://schemas.microsoft.com/office/powerpoint/2010/main" val="7498102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250"/>
                                        <p:tgtEl>
                                          <p:spTgt spid="71"/>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par>
                          <p:cTn id="12" fill="hold">
                            <p:stCondLst>
                              <p:cond delay="500"/>
                            </p:stCondLst>
                            <p:childTnLst>
                              <p:par>
                                <p:cTn id="13" presetID="22" presetClass="entr" presetSubtype="4"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250"/>
                                        <p:tgtEl>
                                          <p:spTgt spid="6"/>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250"/>
                                        <p:tgtEl>
                                          <p:spTgt spid="21"/>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66"/>
                                        </p:tgtEl>
                                        <p:attrNameLst>
                                          <p:attrName>style.visibility</p:attrName>
                                        </p:attrNameLst>
                                      </p:cBhvr>
                                      <p:to>
                                        <p:strVal val="visible"/>
                                      </p:to>
                                    </p:set>
                                    <p:animEffect transition="in" filter="fade">
                                      <p:cBhvr>
                                        <p:cTn id="23" dur="250"/>
                                        <p:tgtEl>
                                          <p:spTgt spid="166"/>
                                        </p:tgtEl>
                                      </p:cBhvr>
                                    </p:animEffect>
                                  </p:childTnLst>
                                </p:cTn>
                              </p:par>
                            </p:childTnLst>
                          </p:cTn>
                        </p:par>
                        <p:par>
                          <p:cTn id="24" fill="hold">
                            <p:stCondLst>
                              <p:cond delay="1250"/>
                            </p:stCondLst>
                            <p:childTnLst>
                              <p:par>
                                <p:cTn id="25" presetID="22" presetClass="entr" presetSubtype="4"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250"/>
                                        <p:tgtEl>
                                          <p:spTgt spid="17"/>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250"/>
                                        <p:tgtEl>
                                          <p:spTgt spid="2"/>
                                        </p:tgtEl>
                                      </p:cBhvr>
                                    </p:animEffect>
                                  </p:childTnLst>
                                </p:cTn>
                              </p:par>
                            </p:childTnLst>
                          </p:cTn>
                        </p:par>
                        <p:par>
                          <p:cTn id="32" fill="hold">
                            <p:stCondLst>
                              <p:cond delay="1750"/>
                            </p:stCondLst>
                            <p:childTnLst>
                              <p:par>
                                <p:cTn id="33" presetID="10" presetClass="entr" presetSubtype="0" fill="hold" grpId="0" nodeType="afterEffect">
                                  <p:stCondLst>
                                    <p:cond delay="0"/>
                                  </p:stCondLst>
                                  <p:childTnLst>
                                    <p:set>
                                      <p:cBhvr>
                                        <p:cTn id="34" dur="1" fill="hold">
                                          <p:stCondLst>
                                            <p:cond delay="0"/>
                                          </p:stCondLst>
                                        </p:cTn>
                                        <p:tgtEl>
                                          <p:spTgt spid="167"/>
                                        </p:tgtEl>
                                        <p:attrNameLst>
                                          <p:attrName>style.visibility</p:attrName>
                                        </p:attrNameLst>
                                      </p:cBhvr>
                                      <p:to>
                                        <p:strVal val="visible"/>
                                      </p:to>
                                    </p:set>
                                    <p:animEffect transition="in" filter="fade">
                                      <p:cBhvr>
                                        <p:cTn id="35" dur="25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animBg="1"/>
      <p:bldP spid="17" grpId="0" animBg="1"/>
      <p:bldP spid="166" grpId="0"/>
      <p:bldP spid="16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2E5A76-4004-436A-926E-A2E8224102B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9304"/>
            <a:ext cx="12192000" cy="6594565"/>
          </a:xfrm>
          <a:prstGeom prst="rect">
            <a:avLst/>
          </a:prstGeom>
        </p:spPr>
      </p:pic>
    </p:spTree>
    <p:extLst>
      <p:ext uri="{BB962C8B-B14F-4D97-AF65-F5344CB8AC3E}">
        <p14:creationId xmlns:p14="http://schemas.microsoft.com/office/powerpoint/2010/main" val="25633762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0B4129B1-2AC8-40CB-8CD2-2AC647CA1304}"/>
              </a:ext>
            </a:extLst>
          </p:cNvPr>
          <p:cNvGrpSpPr/>
          <p:nvPr/>
        </p:nvGrpSpPr>
        <p:grpSpPr>
          <a:xfrm>
            <a:off x="381961" y="2173435"/>
            <a:ext cx="6342156" cy="3762744"/>
            <a:chOff x="5749336" y="1778741"/>
            <a:chExt cx="6073235" cy="3603196"/>
          </a:xfrm>
        </p:grpSpPr>
        <p:sp>
          <p:nvSpPr>
            <p:cNvPr id="37" name="Rectangle: Top Corners Rounded 36">
              <a:extLst>
                <a:ext uri="{FF2B5EF4-FFF2-40B4-BE49-F238E27FC236}">
                  <a16:creationId xmlns:a16="http://schemas.microsoft.com/office/drawing/2014/main" id="{39685F9C-85F8-4383-A119-9321548719F9}"/>
                </a:ext>
              </a:extLst>
            </p:cNvPr>
            <p:cNvSpPr/>
            <p:nvPr/>
          </p:nvSpPr>
          <p:spPr bwMode="auto">
            <a:xfrm>
              <a:off x="6237757" y="1778741"/>
              <a:ext cx="5096393" cy="3406498"/>
            </a:xfrm>
            <a:prstGeom prst="round2SameRect">
              <a:avLst>
                <a:gd name="adj1" fmla="val 5203"/>
                <a:gd name="adj2" fmla="val 0"/>
              </a:avLst>
            </a:prstGeom>
            <a:gradFill flip="none" rotWithShape="1">
              <a:gsLst>
                <a:gs pos="0">
                  <a:srgbClr val="000000">
                    <a:alpha val="69000"/>
                  </a:srgbClr>
                </a:gs>
                <a:gs pos="74000">
                  <a:srgbClr val="000000">
                    <a:alpha val="60000"/>
                  </a:srgbClr>
                </a:gs>
                <a:gs pos="100000">
                  <a:srgbClr val="000000">
                    <a:alpha val="91000"/>
                  </a:srgbClr>
                </a:gs>
              </a:gsLst>
              <a:lin ang="2700000" scaled="1"/>
              <a:tileRect/>
            </a:gradFill>
            <a:ln w="9525" cap="flat" cmpd="sng" algn="ctr">
              <a:solidFill>
                <a:srgbClr val="353535">
                  <a:lumMod val="60000"/>
                  <a:lumOff val="4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8" name="Group 37">
              <a:extLst>
                <a:ext uri="{FF2B5EF4-FFF2-40B4-BE49-F238E27FC236}">
                  <a16:creationId xmlns:a16="http://schemas.microsoft.com/office/drawing/2014/main" id="{64062EF1-128B-4B93-B5E9-EB7B818A5575}"/>
                </a:ext>
              </a:extLst>
            </p:cNvPr>
            <p:cNvGrpSpPr/>
            <p:nvPr/>
          </p:nvGrpSpPr>
          <p:grpSpPr>
            <a:xfrm>
              <a:off x="5749336" y="5178599"/>
              <a:ext cx="6073235" cy="203338"/>
              <a:chOff x="5749336" y="5178599"/>
              <a:chExt cx="6073235" cy="203338"/>
            </a:xfrm>
          </p:grpSpPr>
          <p:sp>
            <p:nvSpPr>
              <p:cNvPr id="41" name="Rectangle: Top Corners Rounded 40">
                <a:extLst>
                  <a:ext uri="{FF2B5EF4-FFF2-40B4-BE49-F238E27FC236}">
                    <a16:creationId xmlns:a16="http://schemas.microsoft.com/office/drawing/2014/main" id="{DE7C9441-313E-450F-A178-CA35AA4CA081}"/>
                  </a:ext>
                </a:extLst>
              </p:cNvPr>
              <p:cNvSpPr/>
              <p:nvPr/>
            </p:nvSpPr>
            <p:spPr bwMode="auto">
              <a:xfrm rot="10800000">
                <a:off x="5749336" y="5179244"/>
                <a:ext cx="6073235" cy="202693"/>
              </a:xfrm>
              <a:prstGeom prst="round2SameRect">
                <a:avLst>
                  <a:gd name="adj1" fmla="val 50000"/>
                  <a:gd name="adj2" fmla="val 0"/>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 name="Rectangle: Top Corners Rounded 41">
                <a:extLst>
                  <a:ext uri="{FF2B5EF4-FFF2-40B4-BE49-F238E27FC236}">
                    <a16:creationId xmlns:a16="http://schemas.microsoft.com/office/drawing/2014/main" id="{78A82483-95B9-4B2A-AF3B-FD56AC752651}"/>
                  </a:ext>
                </a:extLst>
              </p:cNvPr>
              <p:cNvSpPr/>
              <p:nvPr/>
            </p:nvSpPr>
            <p:spPr bwMode="auto">
              <a:xfrm rot="10800000">
                <a:off x="8034432" y="5178599"/>
                <a:ext cx="1503042" cy="60226"/>
              </a:xfrm>
              <a:prstGeom prst="round2SameRect">
                <a:avLst>
                  <a:gd name="adj1" fmla="val 50000"/>
                  <a:gd name="adj2" fmla="val 0"/>
                </a:avLst>
              </a:prstGeom>
              <a:solidFill>
                <a:srgbClr val="353535">
                  <a:lumMod val="40000"/>
                  <a:lumOff val="60000"/>
                  <a:alpha val="51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9" name="Oval 38">
              <a:extLst>
                <a:ext uri="{FF2B5EF4-FFF2-40B4-BE49-F238E27FC236}">
                  <a16:creationId xmlns:a16="http://schemas.microsoft.com/office/drawing/2014/main" id="{1794E58F-D7A7-40C5-B363-1AA0DBC36739}"/>
                </a:ext>
              </a:extLst>
            </p:cNvPr>
            <p:cNvSpPr/>
            <p:nvPr/>
          </p:nvSpPr>
          <p:spPr bwMode="auto">
            <a:xfrm>
              <a:off x="8744783" y="1860334"/>
              <a:ext cx="82340" cy="82340"/>
            </a:xfrm>
            <a:prstGeom prst="ellipse">
              <a:avLst/>
            </a:prstGeom>
            <a:solidFill>
              <a:srgbClr val="353535">
                <a:lumMod val="40000"/>
                <a:lumOff val="60000"/>
              </a:srgbClr>
            </a:solidFill>
            <a:ln w="15875" cap="flat" cmpd="sng" algn="ctr">
              <a:solidFill>
                <a:srgbClr val="353535">
                  <a:lumMod val="60000"/>
                  <a:lumOff val="4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 name="Oval 39">
              <a:extLst>
                <a:ext uri="{FF2B5EF4-FFF2-40B4-BE49-F238E27FC236}">
                  <a16:creationId xmlns:a16="http://schemas.microsoft.com/office/drawing/2014/main" id="{7E2FEB52-95A7-4CB2-9AD4-3715B0E16CCE}"/>
                </a:ext>
              </a:extLst>
            </p:cNvPr>
            <p:cNvSpPr/>
            <p:nvPr/>
          </p:nvSpPr>
          <p:spPr bwMode="auto">
            <a:xfrm>
              <a:off x="8584905" y="1866501"/>
              <a:ext cx="82340" cy="82340"/>
            </a:xfrm>
            <a:prstGeom prst="ellipse">
              <a:avLst/>
            </a:prstGeom>
            <a:solidFill>
              <a:srgbClr val="92D050"/>
            </a:solidFill>
            <a:ln w="34925" cap="flat" cmpd="sng" algn="ctr">
              <a:solidFill>
                <a:srgbClr val="353535">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316EC6B7-3842-4ED7-84C9-FE9B4E62AB61}"/>
              </a:ext>
            </a:extLst>
          </p:cNvPr>
          <p:cNvSpPr/>
          <p:nvPr/>
        </p:nvSpPr>
        <p:spPr>
          <a:xfrm>
            <a:off x="6820251" y="4046577"/>
            <a:ext cx="4753382" cy="1138773"/>
          </a:xfrm>
          <a:prstGeom prst="rect">
            <a:avLst/>
          </a:prstGeom>
        </p:spPr>
        <p:txBody>
          <a:bodyPr wrap="square" lIns="146263">
            <a:spAutoFit/>
          </a:bodyPr>
          <a:lstStyle/>
          <a:p>
            <a:pPr marL="0" marR="0" lvl="0" indent="0" algn="l" defTabSz="913957" rtl="0" eaLnBrk="1" fontAlgn="auto" latinLnBrk="0" hangingPunct="1">
              <a:lnSpc>
                <a:spcPct val="100000"/>
              </a:lnSpc>
              <a:spcBef>
                <a:spcPts val="0"/>
              </a:spcBef>
              <a:spcAft>
                <a:spcPts val="1175"/>
              </a:spcAft>
              <a:buClr>
                <a:srgbClr val="FFFFFF"/>
              </a:buClr>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Quickly launch and scale Spark on demand</a:t>
            </a:r>
          </a:p>
          <a:p>
            <a:pPr marL="0" marR="0" lvl="0" indent="0" algn="l" defTabSz="913957" rtl="0" eaLnBrk="1" fontAlgn="auto" latinLnBrk="0" hangingPunct="1">
              <a:lnSpc>
                <a:spcPct val="100000"/>
              </a:lnSpc>
              <a:spcBef>
                <a:spcPts val="0"/>
              </a:spcBef>
              <a:spcAft>
                <a:spcPts val="1175"/>
              </a:spcAft>
              <a:buClr>
                <a:srgbClr val="FFFFFF"/>
              </a:buClr>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Rich interactive workspace and notebooks</a:t>
            </a:r>
          </a:p>
          <a:p>
            <a:pPr marL="0" marR="0" lvl="0" indent="0" algn="l" defTabSz="913957" rtl="0" eaLnBrk="1" fontAlgn="auto" latinLnBrk="0" hangingPunct="1">
              <a:lnSpc>
                <a:spcPct val="100000"/>
              </a:lnSpc>
              <a:spcBef>
                <a:spcPts val="0"/>
              </a:spcBef>
              <a:spcAft>
                <a:spcPts val="1175"/>
              </a:spcAft>
              <a:buClr>
                <a:srgbClr val="FFFFFF"/>
              </a:buClr>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Seamless integration with all Azure data services</a:t>
            </a:r>
          </a:p>
        </p:txBody>
      </p:sp>
      <p:sp>
        <p:nvSpPr>
          <p:cNvPr id="19" name="Rectangle 18">
            <a:extLst>
              <a:ext uri="{FF2B5EF4-FFF2-40B4-BE49-F238E27FC236}">
                <a16:creationId xmlns:a16="http://schemas.microsoft.com/office/drawing/2014/main" id="{C075CA28-DA1A-4998-806D-101C4C50AF6C}"/>
              </a:ext>
            </a:extLst>
          </p:cNvPr>
          <p:cNvSpPr/>
          <p:nvPr/>
        </p:nvSpPr>
        <p:spPr bwMode="auto">
          <a:xfrm>
            <a:off x="6880688" y="2209145"/>
            <a:ext cx="4431676" cy="1095463"/>
          </a:xfrm>
          <a:prstGeom prst="rect">
            <a:avLst/>
          </a:prstGeom>
          <a:noFill/>
          <a:ln w="10795" cap="flat" cmpd="sng" algn="ctr">
            <a:noFill/>
            <a:prstDash val="solid"/>
            <a:headEnd type="none" w="med" len="med"/>
            <a:tailEnd type="none" w="med" len="med"/>
          </a:ln>
          <a:effectLst/>
        </p:spPr>
        <p:txBody>
          <a:bodyPr vert="horz" wrap="square" lIns="89642" tIns="45720" rIns="0" bIns="45720" numCol="1" rtlCol="0" anchor="ctr"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 Databricks</a:t>
            </a:r>
          </a:p>
        </p:txBody>
      </p:sp>
      <p:sp>
        <p:nvSpPr>
          <p:cNvPr id="15" name="Title 1">
            <a:extLst>
              <a:ext uri="{FF2B5EF4-FFF2-40B4-BE49-F238E27FC236}">
                <a16:creationId xmlns:a16="http://schemas.microsoft.com/office/drawing/2014/main" id="{342654C5-C8DD-416F-A94A-48F4A93D9F13}"/>
              </a:ext>
            </a:extLst>
          </p:cNvPr>
          <p:cNvSpPr txBox="1">
            <a:spLocks/>
          </p:cNvSpPr>
          <p:nvPr/>
        </p:nvSpPr>
        <p:spPr>
          <a:xfrm>
            <a:off x="194537" y="434131"/>
            <a:ext cx="11818491" cy="790432"/>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98" normalizeH="0" baseline="0" noProof="0">
                <a:ln w="3175">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Building your own AI models</a:t>
            </a:r>
          </a:p>
        </p:txBody>
      </p:sp>
      <p:sp>
        <p:nvSpPr>
          <p:cNvPr id="18" name="Title 1">
            <a:extLst>
              <a:ext uri="{FF2B5EF4-FFF2-40B4-BE49-F238E27FC236}">
                <a16:creationId xmlns:a16="http://schemas.microsoft.com/office/drawing/2014/main" id="{AA46E940-EEDF-4406-9186-BF13C031EB67}"/>
              </a:ext>
            </a:extLst>
          </p:cNvPr>
          <p:cNvSpPr txBox="1">
            <a:spLocks/>
          </p:cNvSpPr>
          <p:nvPr/>
        </p:nvSpPr>
        <p:spPr>
          <a:xfrm>
            <a:off x="1536177" y="1223441"/>
            <a:ext cx="9119646" cy="513434"/>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w="3175">
                  <a:noFill/>
                </a:ln>
                <a:solidFill>
                  <a:srgbClr val="0078D7">
                    <a:lumMod val="20000"/>
                    <a:lumOff val="80000"/>
                  </a:srgbClr>
                </a:solidFill>
                <a:effectLst/>
                <a:uLnTx/>
                <a:uFillTx/>
                <a:latin typeface="Segoe UI" panose="020B0502040204020203" pitchFamily="34" charset="0"/>
                <a:ea typeface="+mn-ea"/>
                <a:cs typeface="Segoe UI" pitchFamily="34" charset="0"/>
              </a:rPr>
              <a:t>Step 1: </a:t>
            </a:r>
            <a:r>
              <a:rPr kumimoji="0" lang="en-US" sz="2400" b="0" i="0" u="none" strike="noStrike" kern="1200" cap="none" spc="0" normalizeH="0" baseline="0" noProof="0">
                <a:ln w="3175">
                  <a:noFill/>
                </a:ln>
                <a:solidFill>
                  <a:srgbClr val="0078D7">
                    <a:lumMod val="20000"/>
                    <a:lumOff val="80000"/>
                  </a:srgbClr>
                </a:solidFill>
                <a:effectLst/>
                <a:uLnTx/>
                <a:uFillTx/>
                <a:latin typeface="Segoe UI" panose="020B0502040204020203" pitchFamily="34" charset="0"/>
                <a:ea typeface="+mn-ea"/>
                <a:cs typeface="Segoe UI" pitchFamily="34" charset="0"/>
              </a:rPr>
              <a:t>Prepare Data</a:t>
            </a:r>
          </a:p>
        </p:txBody>
      </p:sp>
      <p:sp>
        <p:nvSpPr>
          <p:cNvPr id="21" name="Rectangle 20">
            <a:extLst>
              <a:ext uri="{FF2B5EF4-FFF2-40B4-BE49-F238E27FC236}">
                <a16:creationId xmlns:a16="http://schemas.microsoft.com/office/drawing/2014/main" id="{445A8F4D-65A8-4FFB-BFD0-B34ED7C8B57C}"/>
              </a:ext>
            </a:extLst>
          </p:cNvPr>
          <p:cNvSpPr/>
          <p:nvPr/>
        </p:nvSpPr>
        <p:spPr>
          <a:xfrm>
            <a:off x="6877243" y="3178393"/>
            <a:ext cx="4639397" cy="707886"/>
          </a:xfrm>
          <a:prstGeom prst="rect">
            <a:avLst/>
          </a:prstGeom>
        </p:spPr>
        <p:txBody>
          <a:bodyPr wrap="square">
            <a:spAutoFit/>
          </a:bodyPr>
          <a:lstStyle/>
          <a:p>
            <a:pPr marL="0" marR="0" lvl="0" indent="0" algn="l" defTabSz="932384" rtl="0" eaLnBrk="1" fontAlgn="auto" latinLnBrk="0" hangingPunct="1">
              <a:lnSpc>
                <a:spcPct val="100000"/>
              </a:lnSpc>
              <a:spcBef>
                <a:spcPts val="0"/>
              </a:spcBef>
              <a:spcAft>
                <a:spcPts val="1174"/>
              </a:spcAft>
              <a:buClrTx/>
              <a:buSzTx/>
              <a:buFontTx/>
              <a:buNone/>
              <a:tabLst/>
              <a:defRPr/>
            </a:pPr>
            <a:r>
              <a:rPr kumimoji="0" lang="en-US" sz="2000" b="0" i="0" u="none" strike="noStrike" kern="1200" cap="none" spc="0" normalizeH="0" baseline="0" noProof="0">
                <a:ln>
                  <a:noFill/>
                </a:ln>
                <a:solidFill>
                  <a:srgbClr val="0078D7">
                    <a:lumMod val="20000"/>
                    <a:lumOff val="80000"/>
                  </a:srgbClr>
                </a:solidFill>
                <a:effectLst/>
                <a:uLnTx/>
                <a:uFillTx/>
                <a:latin typeface="Segoe UI Semilight"/>
                <a:ea typeface="+mn-ea"/>
                <a:cs typeface="+mn-cs"/>
              </a:rPr>
              <a:t>Apache® Spark™ based analytics platform optimized for Azure</a:t>
            </a:r>
          </a:p>
        </p:txBody>
      </p:sp>
      <p:pic>
        <p:nvPicPr>
          <p:cNvPr id="4" name="Picture 3" descr="A screenshot of a cell phone&#10;&#10;Description generated with very high confidence">
            <a:extLst>
              <a:ext uri="{FF2B5EF4-FFF2-40B4-BE49-F238E27FC236}">
                <a16:creationId xmlns:a16="http://schemas.microsoft.com/office/drawing/2014/main" id="{91C25409-A602-4C99-911F-6B46B549DF6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96470" y="2453058"/>
            <a:ext cx="4927319" cy="3065370"/>
          </a:xfrm>
          <a:prstGeom prst="rect">
            <a:avLst/>
          </a:prstGeom>
        </p:spPr>
      </p:pic>
      <p:sp>
        <p:nvSpPr>
          <p:cNvPr id="3" name="Rectangle 2">
            <a:extLst>
              <a:ext uri="{FF2B5EF4-FFF2-40B4-BE49-F238E27FC236}">
                <a16:creationId xmlns:a16="http://schemas.microsoft.com/office/drawing/2014/main" id="{7B2DF007-FAA9-401D-B3A6-E47196CCB3AC}"/>
              </a:ext>
            </a:extLst>
          </p:cNvPr>
          <p:cNvSpPr/>
          <p:nvPr/>
        </p:nvSpPr>
        <p:spPr bwMode="auto">
          <a:xfrm>
            <a:off x="1900659" y="3178393"/>
            <a:ext cx="118566" cy="2340036"/>
          </a:xfrm>
          <a:prstGeom prst="rect">
            <a:avLst/>
          </a:prstGeom>
          <a:solidFill>
            <a:srgbClr val="003D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0E15BD06-D3CC-4615-B497-B1A7BEE2B82B}"/>
              </a:ext>
            </a:extLst>
          </p:cNvPr>
          <p:cNvSpPr/>
          <p:nvPr/>
        </p:nvSpPr>
        <p:spPr bwMode="auto">
          <a:xfrm>
            <a:off x="2019225" y="2575987"/>
            <a:ext cx="406001" cy="48147"/>
          </a:xfrm>
          <a:prstGeom prst="rect">
            <a:avLst/>
          </a:prstGeom>
          <a:solidFill>
            <a:srgbClr val="083B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Rectangle 1">
            <a:extLst>
              <a:ext uri="{FF2B5EF4-FFF2-40B4-BE49-F238E27FC236}">
                <a16:creationId xmlns:a16="http://schemas.microsoft.com/office/drawing/2014/main" id="{0790D2DB-A425-4C69-A0D4-9FBC77022083}"/>
              </a:ext>
            </a:extLst>
          </p:cNvPr>
          <p:cNvSpPr/>
          <p:nvPr/>
        </p:nvSpPr>
        <p:spPr bwMode="auto">
          <a:xfrm>
            <a:off x="1938384" y="2453058"/>
            <a:ext cx="486842" cy="152310"/>
          </a:xfrm>
          <a:prstGeom prst="rect">
            <a:avLst/>
          </a:prstGeom>
          <a:solidFill>
            <a:srgbClr val="0030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196112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p:bldP spid="2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16EC6B7-3842-4ED7-84C9-FE9B4E62AB61}"/>
              </a:ext>
            </a:extLst>
          </p:cNvPr>
          <p:cNvSpPr/>
          <p:nvPr/>
        </p:nvSpPr>
        <p:spPr>
          <a:xfrm>
            <a:off x="4930218" y="3156230"/>
            <a:ext cx="6774101" cy="2569934"/>
          </a:xfrm>
          <a:prstGeom prst="rect">
            <a:avLst/>
          </a:prstGeom>
        </p:spPr>
        <p:txBody>
          <a:bodyPr wrap="square" lIns="146263">
            <a:spAutoFit/>
          </a:bodyPr>
          <a:lstStyle/>
          <a:p>
            <a:pPr marL="0" marR="0" lvl="0" indent="0" algn="l" defTabSz="913957" rtl="0" eaLnBrk="1" fontAlgn="auto" latinLnBrk="0" hangingPunct="1">
              <a:lnSpc>
                <a:spcPct val="100000"/>
              </a:lnSpc>
              <a:spcBef>
                <a:spcPts val="0"/>
              </a:spcBef>
              <a:spcAft>
                <a:spcPts val="1800"/>
              </a:spcAft>
              <a:buClr>
                <a:srgbClr val="FFFFFF"/>
              </a:buClr>
              <a:buSzTx/>
              <a:buFontTx/>
              <a:buNone/>
              <a:tabLst/>
              <a:defRPr/>
            </a:pPr>
            <a:r>
              <a:rPr kumimoji="0" lang="en-US" sz="2000" b="1" i="0" u="none" strike="noStrike" kern="1200" cap="none" spc="0" normalizeH="0" baseline="0" noProof="0">
                <a:ln>
                  <a:noFill/>
                </a:ln>
                <a:solidFill>
                  <a:srgbClr val="0078D7">
                    <a:lumMod val="20000"/>
                    <a:lumOff val="80000"/>
                  </a:srgbClr>
                </a:solidFill>
                <a:effectLst/>
                <a:uLnTx/>
                <a:uFillTx/>
                <a:latin typeface="Segoe UI" panose="020B0502040204020203" pitchFamily="34" charset="0"/>
                <a:ea typeface="+mn-ea"/>
                <a:cs typeface="Segoe UI" panose="020B0502040204020203" pitchFamily="34" charset="0"/>
              </a:rPr>
              <a:t>Broad frameworks and tools support: </a:t>
            </a:r>
            <a:br>
              <a:rPr kumimoji="0" lang="en-US" sz="2000" b="0" i="0" u="none" strike="noStrike" kern="1200" cap="none" spc="0" normalizeH="0" baseline="0" noProof="0">
                <a:ln>
                  <a:noFill/>
                </a:ln>
                <a:solidFill>
                  <a:srgbClr val="0078D7">
                    <a:lumMod val="20000"/>
                    <a:lumOff val="80000"/>
                  </a:srgbClr>
                </a:soli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a:ln>
                  <a:noFill/>
                </a:ln>
                <a:solidFill>
                  <a:srgbClr val="0078D7">
                    <a:lumMod val="20000"/>
                    <a:lumOff val="80000"/>
                  </a:srgbClr>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 </a:t>
            </a:r>
            <a:r>
              <a:rPr kumimoji="0" lang="en-US" sz="1800" b="0" i="0" u="none" strike="noStrike" kern="1200" cap="none" spc="0" normalizeH="0" baseline="0" noProof="0">
                <a:ln>
                  <a:noFill/>
                </a:ln>
                <a:solidFill>
                  <a:srgbClr val="0078D7">
                    <a:lumMod val="20000"/>
                    <a:lumOff val="80000"/>
                  </a:srgbClr>
                </a:solidFill>
                <a:effectLst/>
                <a:uLnTx/>
                <a:uFillTx/>
                <a:latin typeface="Segoe UI" panose="020B0502040204020203" pitchFamily="34" charset="0"/>
                <a:ea typeface="+mn-ea"/>
                <a:cs typeface="Segoe UI" panose="020B0502040204020203" pitchFamily="34" charset="0"/>
              </a:rPr>
              <a:t>TensorFlow, Cognitive Toolkit, Caffe2, </a:t>
            </a:r>
            <a:r>
              <a:rPr kumimoji="0" lang="en-US" sz="1800" b="0" i="0" u="none" strike="noStrike" kern="1200" cap="none" spc="0" normalizeH="0" baseline="0" noProof="0" err="1">
                <a:ln>
                  <a:noFill/>
                </a:ln>
                <a:solidFill>
                  <a:srgbClr val="0078D7">
                    <a:lumMod val="20000"/>
                    <a:lumOff val="80000"/>
                  </a:srgbClr>
                </a:solidFill>
                <a:effectLst/>
                <a:uLnTx/>
                <a:uFillTx/>
                <a:latin typeface="Segoe UI" panose="020B0502040204020203" pitchFamily="34" charset="0"/>
                <a:ea typeface="+mn-ea"/>
                <a:cs typeface="Segoe UI" panose="020B0502040204020203" pitchFamily="34" charset="0"/>
              </a:rPr>
              <a:t>Keras</a:t>
            </a:r>
            <a:r>
              <a:rPr kumimoji="0" lang="en-US" sz="1800" b="0" i="0" u="none" strike="noStrike" kern="1200" cap="none" spc="0" normalizeH="0" baseline="0" noProof="0">
                <a:ln>
                  <a:noFill/>
                </a:ln>
                <a:solidFill>
                  <a:srgbClr val="0078D7">
                    <a:lumMod val="20000"/>
                    <a:lumOff val="80000"/>
                  </a:srgbClr>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err="1">
                <a:ln>
                  <a:noFill/>
                </a:ln>
                <a:solidFill>
                  <a:srgbClr val="0078D7">
                    <a:lumMod val="20000"/>
                    <a:lumOff val="80000"/>
                  </a:srgbClr>
                </a:solidFill>
                <a:effectLst/>
                <a:uLnTx/>
                <a:uFillTx/>
                <a:latin typeface="Segoe UI" panose="020B0502040204020203" pitchFamily="34" charset="0"/>
                <a:ea typeface="+mn-ea"/>
                <a:cs typeface="Segoe UI" panose="020B0502040204020203" pitchFamily="34" charset="0"/>
              </a:rPr>
              <a:t>MxNET</a:t>
            </a:r>
            <a:r>
              <a:rPr kumimoji="0" lang="en-US" sz="1800" b="0" i="0" u="none" strike="noStrike" kern="1200" cap="none" spc="0" normalizeH="0" baseline="0" noProof="0">
                <a:ln>
                  <a:noFill/>
                </a:ln>
                <a:solidFill>
                  <a:srgbClr val="0078D7">
                    <a:lumMod val="20000"/>
                    <a:lumOff val="80000"/>
                  </a:srgbClr>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err="1">
                <a:ln>
                  <a:noFill/>
                </a:ln>
                <a:solidFill>
                  <a:srgbClr val="0078D7">
                    <a:lumMod val="20000"/>
                    <a:lumOff val="80000"/>
                  </a:srgbClr>
                </a:solidFill>
                <a:effectLst/>
                <a:uLnTx/>
                <a:uFillTx/>
                <a:latin typeface="Segoe UI" panose="020B0502040204020203" pitchFamily="34" charset="0"/>
                <a:ea typeface="+mn-ea"/>
                <a:cs typeface="Segoe UI" panose="020B0502040204020203" pitchFamily="34" charset="0"/>
              </a:rPr>
              <a:t>PyTorch</a:t>
            </a:r>
            <a:endParaRPr kumimoji="0" lang="en-US" sz="1800" b="0" i="0" u="none" strike="noStrike" kern="1200" cap="none" spc="0" normalizeH="0" baseline="0" noProof="0">
              <a:ln>
                <a:noFill/>
              </a:ln>
              <a:solidFill>
                <a:srgbClr val="0078D7">
                  <a:lumMod val="20000"/>
                  <a:lumOff val="80000"/>
                </a:srgbClr>
              </a:solidFill>
              <a:effectLst/>
              <a:uLnTx/>
              <a:uFillTx/>
              <a:latin typeface="Segoe UI" panose="020B0502040204020203" pitchFamily="34" charset="0"/>
              <a:ea typeface="+mn-ea"/>
              <a:cs typeface="Segoe UI" panose="020B0502040204020203" pitchFamily="34" charset="0"/>
            </a:endParaRPr>
          </a:p>
          <a:p>
            <a:pPr marL="0" marR="0" lvl="0" indent="0" algn="l" defTabSz="913957" rtl="0" eaLnBrk="1" fontAlgn="auto" latinLnBrk="0" hangingPunct="1">
              <a:lnSpc>
                <a:spcPct val="100000"/>
              </a:lnSpc>
              <a:spcBef>
                <a:spcPts val="0"/>
              </a:spcBef>
              <a:spcAft>
                <a:spcPts val="1800"/>
              </a:spcAft>
              <a:buClr>
                <a:srgbClr val="FFFFFF">
                  <a:lumMod val="75000"/>
                </a:srgbClr>
              </a:buClr>
              <a:buSzTx/>
              <a:buFontTx/>
              <a:buNone/>
              <a:tabLst/>
              <a:defRPr/>
            </a:pPr>
            <a:r>
              <a:rPr kumimoji="0" lang="en-US" sz="2000" b="1" i="0" u="none" strike="noStrike" kern="1200" cap="none" spc="0" normalizeH="0" baseline="0" noProof="0">
                <a:ln>
                  <a:noFill/>
                </a:ln>
                <a:solidFill>
                  <a:srgbClr val="0078D7">
                    <a:lumMod val="20000"/>
                    <a:lumOff val="80000"/>
                  </a:srgbClr>
                </a:solidFill>
                <a:effectLst/>
                <a:uLnTx/>
                <a:uFillTx/>
                <a:latin typeface="Segoe UI" panose="020B0502040204020203" pitchFamily="34" charset="0"/>
                <a:ea typeface="+mn-ea"/>
                <a:cs typeface="Segoe UI" panose="020B0502040204020203" pitchFamily="34" charset="0"/>
              </a:rPr>
              <a:t>Scale training from 1 </a:t>
            </a:r>
            <a:r>
              <a:rPr kumimoji="0" lang="en-US" sz="2000" b="1" i="0" u="none" strike="noStrike" kern="1200" cap="none" spc="0" normalizeH="0" baseline="0" noProof="0">
                <a:ln>
                  <a:noFill/>
                </a:ln>
                <a:solidFill>
                  <a:srgbClr val="0078D7">
                    <a:lumMod val="20000"/>
                    <a:lumOff val="80000"/>
                  </a:srgbClr>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 100,000’s of servers</a:t>
            </a:r>
          </a:p>
          <a:p>
            <a:pPr marL="0" marR="0" lvl="0" indent="0" algn="l" defTabSz="913957" rtl="0" eaLnBrk="1" fontAlgn="auto" latinLnBrk="0" hangingPunct="1">
              <a:lnSpc>
                <a:spcPct val="100000"/>
              </a:lnSpc>
              <a:spcBef>
                <a:spcPts val="0"/>
              </a:spcBef>
              <a:spcAft>
                <a:spcPts val="1800"/>
              </a:spcAft>
              <a:buClr>
                <a:srgbClr val="FFFFFF">
                  <a:lumMod val="75000"/>
                </a:srgbClr>
              </a:buClr>
              <a:buSzTx/>
              <a:buFontTx/>
              <a:buNone/>
              <a:tabLst/>
              <a:defRPr/>
            </a:pPr>
            <a:r>
              <a:rPr kumimoji="0" lang="en-US" sz="2000" b="1" i="0" u="none" strike="noStrike" kern="1200" cap="none" spc="0" normalizeH="0" baseline="0" noProof="0">
                <a:ln>
                  <a:noFill/>
                </a:ln>
                <a:solidFill>
                  <a:srgbClr val="0078D7">
                    <a:lumMod val="20000"/>
                    <a:lumOff val="80000"/>
                  </a:srgbClr>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Azure ML Python SDK</a:t>
            </a:r>
            <a:endParaRPr kumimoji="0" lang="en-US" sz="2000" b="1" i="0" u="none" strike="noStrike" kern="1200" cap="none" spc="0" normalizeH="0" baseline="0" noProof="0">
              <a:ln>
                <a:noFill/>
              </a:ln>
              <a:solidFill>
                <a:srgbClr val="0078D7">
                  <a:lumMod val="20000"/>
                  <a:lumOff val="80000"/>
                </a:srgbClr>
              </a:solidFill>
              <a:effectLst/>
              <a:uLnTx/>
              <a:uFillTx/>
              <a:latin typeface="Segoe UI" panose="020B0502040204020203" pitchFamily="34" charset="0"/>
              <a:ea typeface="+mn-ea"/>
              <a:cs typeface="Segoe UI" panose="020B0502040204020203" pitchFamily="34" charset="0"/>
            </a:endParaRPr>
          </a:p>
          <a:p>
            <a:pPr marL="0" marR="0" lvl="0" indent="0" algn="l" defTabSz="913957" rtl="0" eaLnBrk="1" fontAlgn="auto" latinLnBrk="0" hangingPunct="1">
              <a:lnSpc>
                <a:spcPct val="100000"/>
              </a:lnSpc>
              <a:spcBef>
                <a:spcPts val="0"/>
              </a:spcBef>
              <a:spcAft>
                <a:spcPts val="1800"/>
              </a:spcAft>
              <a:buClr>
                <a:srgbClr val="FFFFFF">
                  <a:lumMod val="75000"/>
                </a:srgbClr>
              </a:buClr>
              <a:buSzTx/>
              <a:buFontTx/>
              <a:buNone/>
              <a:tabLst/>
              <a:defRPr/>
            </a:pPr>
            <a:r>
              <a:rPr kumimoji="0" lang="en-US" sz="2000" b="1" i="0" u="none" strike="noStrike" kern="1200" cap="none" spc="0" normalizeH="0" baseline="0" noProof="0">
                <a:ln>
                  <a:noFill/>
                </a:ln>
                <a:solidFill>
                  <a:srgbClr val="0078D7">
                    <a:lumMod val="20000"/>
                    <a:lumOff val="80000"/>
                  </a:srgbClr>
                </a:solidFill>
                <a:effectLst/>
                <a:uLnTx/>
                <a:uFillTx/>
                <a:latin typeface="Segoe UI" panose="020B0502040204020203" pitchFamily="34" charset="0"/>
                <a:ea typeface="+mn-ea"/>
                <a:cs typeface="Segoe UI" panose="020B0502040204020203" pitchFamily="34" charset="0"/>
              </a:rPr>
              <a:t>Azure ML packages: </a:t>
            </a:r>
            <a:br>
              <a:rPr kumimoji="0" lang="en-US" sz="2000" b="0" i="0" u="none" strike="noStrike" kern="1200" cap="none" spc="0" normalizeH="0" baseline="0" noProof="0">
                <a:ln>
                  <a:noFill/>
                </a:ln>
                <a:solidFill>
                  <a:srgbClr val="0078D7">
                    <a:lumMod val="20000"/>
                    <a:lumOff val="80000"/>
                  </a:srgbClr>
                </a:soli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a:ln>
                  <a:noFill/>
                </a:ln>
                <a:solidFill>
                  <a:srgbClr val="0078D7">
                    <a:lumMod val="20000"/>
                    <a:lumOff val="80000"/>
                  </a:srgbClr>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 </a:t>
            </a:r>
            <a:r>
              <a:rPr kumimoji="0" lang="en-US" sz="1800" b="0" i="0" u="none" strike="noStrike" kern="1200" cap="none" spc="0" normalizeH="0" baseline="0" noProof="0">
                <a:ln>
                  <a:noFill/>
                </a:ln>
                <a:solidFill>
                  <a:srgbClr val="0078D7">
                    <a:lumMod val="20000"/>
                    <a:lumOff val="80000"/>
                  </a:srgbClr>
                </a:solidFill>
                <a:effectLst/>
                <a:uLnTx/>
                <a:uFillTx/>
                <a:latin typeface="Segoe UI" panose="020B0502040204020203" pitchFamily="34" charset="0"/>
                <a:ea typeface="+mn-ea"/>
                <a:cs typeface="Segoe UI" panose="020B0502040204020203" pitchFamily="34" charset="0"/>
              </a:rPr>
              <a:t>Computer Vision, Text, Forecasting </a:t>
            </a:r>
          </a:p>
        </p:txBody>
      </p:sp>
      <p:sp>
        <p:nvSpPr>
          <p:cNvPr id="19" name="Rectangle 18">
            <a:extLst>
              <a:ext uri="{FF2B5EF4-FFF2-40B4-BE49-F238E27FC236}">
                <a16:creationId xmlns:a16="http://schemas.microsoft.com/office/drawing/2014/main" id="{C075CA28-DA1A-4998-806D-101C4C50AF6C}"/>
              </a:ext>
            </a:extLst>
          </p:cNvPr>
          <p:cNvSpPr/>
          <p:nvPr/>
        </p:nvSpPr>
        <p:spPr bwMode="auto">
          <a:xfrm>
            <a:off x="4930218" y="2060767"/>
            <a:ext cx="6037816" cy="1095463"/>
          </a:xfrm>
          <a:prstGeom prst="rect">
            <a:avLst/>
          </a:prstGeom>
          <a:noFill/>
          <a:ln w="10795" cap="flat" cmpd="sng" algn="ctr">
            <a:noFill/>
            <a:prstDash val="solid"/>
            <a:headEnd type="none" w="med" len="med"/>
            <a:tailEnd type="none" w="med" len="med"/>
          </a:ln>
          <a:effectLst/>
        </p:spPr>
        <p:txBody>
          <a:bodyPr vert="horz" wrap="square" lIns="89642" tIns="45720" rIns="0" bIns="45720" numCol="1" rtlCol="0" anchor="ctr"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 Machine Learning</a:t>
            </a:r>
          </a:p>
        </p:txBody>
      </p:sp>
      <p:sp>
        <p:nvSpPr>
          <p:cNvPr id="15" name="Title 1">
            <a:extLst>
              <a:ext uri="{FF2B5EF4-FFF2-40B4-BE49-F238E27FC236}">
                <a16:creationId xmlns:a16="http://schemas.microsoft.com/office/drawing/2014/main" id="{342654C5-C8DD-416F-A94A-48F4A93D9F13}"/>
              </a:ext>
            </a:extLst>
          </p:cNvPr>
          <p:cNvSpPr txBox="1">
            <a:spLocks/>
          </p:cNvSpPr>
          <p:nvPr/>
        </p:nvSpPr>
        <p:spPr>
          <a:xfrm>
            <a:off x="194537" y="433009"/>
            <a:ext cx="11818491" cy="790432"/>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98" normalizeH="0" baseline="0" noProof="0">
                <a:ln w="3175">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Building your own AI models</a:t>
            </a:r>
          </a:p>
        </p:txBody>
      </p:sp>
      <p:sp>
        <p:nvSpPr>
          <p:cNvPr id="18" name="Title 1">
            <a:extLst>
              <a:ext uri="{FF2B5EF4-FFF2-40B4-BE49-F238E27FC236}">
                <a16:creationId xmlns:a16="http://schemas.microsoft.com/office/drawing/2014/main" id="{AA46E940-EEDF-4406-9186-BF13C031EB67}"/>
              </a:ext>
            </a:extLst>
          </p:cNvPr>
          <p:cNvSpPr txBox="1">
            <a:spLocks/>
          </p:cNvSpPr>
          <p:nvPr/>
        </p:nvSpPr>
        <p:spPr>
          <a:xfrm>
            <a:off x="1536177" y="1223441"/>
            <a:ext cx="9119646" cy="513434"/>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w="3175">
                  <a:noFill/>
                </a:ln>
                <a:solidFill>
                  <a:srgbClr val="0078D7">
                    <a:lumMod val="20000"/>
                    <a:lumOff val="80000"/>
                  </a:srgbClr>
                </a:solidFill>
                <a:effectLst/>
                <a:uLnTx/>
                <a:uFillTx/>
                <a:latin typeface="Segoe UI" panose="020B0502040204020203" pitchFamily="34" charset="0"/>
                <a:ea typeface="+mn-ea"/>
                <a:cs typeface="Segoe UI" pitchFamily="34" charset="0"/>
              </a:rPr>
              <a:t>Step 2: Build and Train</a:t>
            </a:r>
          </a:p>
        </p:txBody>
      </p:sp>
      <p:pic>
        <p:nvPicPr>
          <p:cNvPr id="9" name="Graphic 8">
            <a:extLst>
              <a:ext uri="{FF2B5EF4-FFF2-40B4-BE49-F238E27FC236}">
                <a16:creationId xmlns:a16="http://schemas.microsoft.com/office/drawing/2014/main" id="{4AC1BBA4-C538-4910-8BE8-E331397F60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6177" y="2575089"/>
            <a:ext cx="3059470" cy="3059470"/>
          </a:xfrm>
          <a:prstGeom prst="rect">
            <a:avLst/>
          </a:prstGeom>
        </p:spPr>
      </p:pic>
    </p:spTree>
    <p:extLst>
      <p:ext uri="{BB962C8B-B14F-4D97-AF65-F5344CB8AC3E}">
        <p14:creationId xmlns:p14="http://schemas.microsoft.com/office/powerpoint/2010/main" val="3066682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B885EFEB-A869-4D1D-8698-4CF61E1EF2AA}"/>
              </a:ext>
            </a:extLst>
          </p:cNvPr>
          <p:cNvSpPr/>
          <p:nvPr/>
        </p:nvSpPr>
        <p:spPr>
          <a:xfrm>
            <a:off x="3949914" y="4586398"/>
            <a:ext cx="2120948" cy="757130"/>
          </a:xfrm>
          <a:prstGeom prst="rect">
            <a:avLst/>
          </a:prstGeom>
        </p:spPr>
        <p:txBody>
          <a:bodyPr wrap="square">
            <a:spAutoFit/>
          </a:bodyPr>
          <a:lstStyle/>
          <a:p>
            <a:pPr marL="0" marR="0" lvl="0" indent="0" algn="ctr" defTabSz="914367" rtl="0" eaLnBrk="1" fontAlgn="auto" latinLnBrk="0" hangingPunct="1">
              <a:lnSpc>
                <a:spcPct val="90000"/>
              </a:lnSpc>
              <a:spcBef>
                <a:spcPts val="1000"/>
              </a:spcBef>
              <a:spcAft>
                <a:spcPts val="588"/>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Docker</a:t>
            </a:r>
            <a:br>
              <a:rPr kumimoji="0" lang="en-US" sz="2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2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Containers</a:t>
            </a:r>
          </a:p>
        </p:txBody>
      </p:sp>
      <p:sp>
        <p:nvSpPr>
          <p:cNvPr id="70" name="Rectangle 69">
            <a:extLst>
              <a:ext uri="{FF2B5EF4-FFF2-40B4-BE49-F238E27FC236}">
                <a16:creationId xmlns:a16="http://schemas.microsoft.com/office/drawing/2014/main" id="{3B6E172C-C454-4C3E-92D7-7E017434078D}"/>
              </a:ext>
            </a:extLst>
          </p:cNvPr>
          <p:cNvSpPr/>
          <p:nvPr/>
        </p:nvSpPr>
        <p:spPr>
          <a:xfrm>
            <a:off x="7612618" y="2630670"/>
            <a:ext cx="4871379" cy="369332"/>
          </a:xfrm>
          <a:prstGeom prst="rect">
            <a:avLst/>
          </a:prstGeom>
        </p:spPr>
        <p:txBody>
          <a:bodyPr wrap="square">
            <a:spAutoFit/>
          </a:bodyPr>
          <a:lstStyle/>
          <a:p>
            <a:pPr marL="0" marR="0" lvl="0" indent="0" algn="l" defTabSz="914367" rtl="0" eaLnBrk="1" fontAlgn="auto" latinLnBrk="0" hangingPunct="1">
              <a:lnSpc>
                <a:spcPct val="90000"/>
              </a:lnSpc>
              <a:spcBef>
                <a:spcPts val="1000"/>
              </a:spcBef>
              <a:spcAft>
                <a:spcPts val="588"/>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 Kubernetes Service (AKS)</a:t>
            </a:r>
          </a:p>
        </p:txBody>
      </p:sp>
      <p:sp>
        <p:nvSpPr>
          <p:cNvPr id="71" name="Rectangle 70">
            <a:extLst>
              <a:ext uri="{FF2B5EF4-FFF2-40B4-BE49-F238E27FC236}">
                <a16:creationId xmlns:a16="http://schemas.microsoft.com/office/drawing/2014/main" id="{B2CAE29F-1391-4E59-AE9C-F02955AFF659}"/>
              </a:ext>
            </a:extLst>
          </p:cNvPr>
          <p:cNvSpPr/>
          <p:nvPr/>
        </p:nvSpPr>
        <p:spPr>
          <a:xfrm>
            <a:off x="7592681" y="3622397"/>
            <a:ext cx="2904091" cy="369332"/>
          </a:xfrm>
          <a:prstGeom prst="rect">
            <a:avLst/>
          </a:prstGeom>
        </p:spPr>
        <p:txBody>
          <a:bodyPr wrap="square">
            <a:spAutoFit/>
          </a:bodyPr>
          <a:lstStyle/>
          <a:p>
            <a:pPr marL="0" marR="0" lvl="0" indent="0" algn="l" defTabSz="914367" rtl="0" eaLnBrk="1" fontAlgn="auto" latinLnBrk="0" hangingPunct="1">
              <a:lnSpc>
                <a:spcPct val="90000"/>
              </a:lnSpc>
              <a:spcBef>
                <a:spcPts val="1000"/>
              </a:spcBef>
              <a:spcAft>
                <a:spcPts val="588"/>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 Batch</a:t>
            </a:r>
          </a:p>
        </p:txBody>
      </p:sp>
      <p:sp>
        <p:nvSpPr>
          <p:cNvPr id="72" name="Rectangle 71">
            <a:extLst>
              <a:ext uri="{FF2B5EF4-FFF2-40B4-BE49-F238E27FC236}">
                <a16:creationId xmlns:a16="http://schemas.microsoft.com/office/drawing/2014/main" id="{15940B50-CC2B-4848-ABA5-DDFA191B46F2}"/>
              </a:ext>
            </a:extLst>
          </p:cNvPr>
          <p:cNvSpPr/>
          <p:nvPr/>
        </p:nvSpPr>
        <p:spPr>
          <a:xfrm>
            <a:off x="7592682" y="4586398"/>
            <a:ext cx="2060966" cy="369332"/>
          </a:xfrm>
          <a:prstGeom prst="rect">
            <a:avLst/>
          </a:prstGeom>
        </p:spPr>
        <p:txBody>
          <a:bodyPr wrap="square">
            <a:spAutoFit/>
          </a:bodyPr>
          <a:lstStyle/>
          <a:p>
            <a:pPr marL="0" marR="0" lvl="0" indent="0" algn="l" defTabSz="914367" rtl="0" eaLnBrk="1" fontAlgn="auto" latinLnBrk="0" hangingPunct="1">
              <a:lnSpc>
                <a:spcPct val="90000"/>
              </a:lnSpc>
              <a:spcBef>
                <a:spcPts val="1000"/>
              </a:spcBef>
              <a:spcAft>
                <a:spcPts val="588"/>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 IoT Edge</a:t>
            </a:r>
          </a:p>
        </p:txBody>
      </p:sp>
      <p:sp>
        <p:nvSpPr>
          <p:cNvPr id="138" name="Rectangle 137">
            <a:extLst>
              <a:ext uri="{FF2B5EF4-FFF2-40B4-BE49-F238E27FC236}">
                <a16:creationId xmlns:a16="http://schemas.microsoft.com/office/drawing/2014/main" id="{854759F4-6389-43F6-AAEC-9D0AD465FE67}"/>
              </a:ext>
            </a:extLst>
          </p:cNvPr>
          <p:cNvSpPr/>
          <p:nvPr/>
        </p:nvSpPr>
        <p:spPr>
          <a:xfrm>
            <a:off x="481315" y="4586398"/>
            <a:ext cx="3155761" cy="757130"/>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 </a:t>
            </a:r>
            <a:br>
              <a:rPr kumimoji="0" lang="en-US" sz="2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2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a:t>
            </a:r>
          </a:p>
        </p:txBody>
      </p:sp>
      <p:cxnSp>
        <p:nvCxnSpPr>
          <p:cNvPr id="153" name="Straight Arrow Connector 152">
            <a:extLst>
              <a:ext uri="{FF2B5EF4-FFF2-40B4-BE49-F238E27FC236}">
                <a16:creationId xmlns:a16="http://schemas.microsoft.com/office/drawing/2014/main" id="{6B048648-92AA-491A-BC16-DF560D35DE33}"/>
              </a:ext>
            </a:extLst>
          </p:cNvPr>
          <p:cNvCxnSpPr>
            <a:cxnSpLocks/>
          </p:cNvCxnSpPr>
          <p:nvPr/>
        </p:nvCxnSpPr>
        <p:spPr>
          <a:xfrm>
            <a:off x="2489306" y="3753130"/>
            <a:ext cx="1428700" cy="0"/>
          </a:xfrm>
          <a:prstGeom prst="straightConnector1">
            <a:avLst/>
          </a:prstGeom>
          <a:ln w="28575">
            <a:solidFill>
              <a:srgbClr val="00B0F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grpSp>
        <p:nvGrpSpPr>
          <p:cNvPr id="160" name="Group 159">
            <a:extLst>
              <a:ext uri="{FF2B5EF4-FFF2-40B4-BE49-F238E27FC236}">
                <a16:creationId xmlns:a16="http://schemas.microsoft.com/office/drawing/2014/main" id="{A5A88F78-13ED-4EDE-A4D0-B44EA3C7F592}"/>
              </a:ext>
            </a:extLst>
          </p:cNvPr>
          <p:cNvGrpSpPr/>
          <p:nvPr/>
        </p:nvGrpSpPr>
        <p:grpSpPr>
          <a:xfrm>
            <a:off x="5887970" y="2813278"/>
            <a:ext cx="1535300" cy="1967935"/>
            <a:chOff x="6133071" y="3086658"/>
            <a:chExt cx="1535300" cy="1967935"/>
          </a:xfrm>
        </p:grpSpPr>
        <p:cxnSp>
          <p:nvCxnSpPr>
            <p:cNvPr id="131" name="Straight Connector 130">
              <a:extLst>
                <a:ext uri="{FF2B5EF4-FFF2-40B4-BE49-F238E27FC236}">
                  <a16:creationId xmlns:a16="http://schemas.microsoft.com/office/drawing/2014/main" id="{60A3F3F4-7485-41C3-AFA7-B8333DA6E912}"/>
                </a:ext>
              </a:extLst>
            </p:cNvPr>
            <p:cNvCxnSpPr>
              <a:cxnSpLocks/>
            </p:cNvCxnSpPr>
            <p:nvPr/>
          </p:nvCxnSpPr>
          <p:spPr>
            <a:xfrm>
              <a:off x="7000058" y="3086658"/>
              <a:ext cx="0" cy="1967935"/>
            </a:xfrm>
            <a:prstGeom prst="line">
              <a:avLst/>
            </a:prstGeom>
            <a:ln w="28575">
              <a:solidFill>
                <a:srgbClr val="00B0F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E0A115C-FE01-41B3-9649-65D0AAD67242}"/>
                </a:ext>
              </a:extLst>
            </p:cNvPr>
            <p:cNvCxnSpPr>
              <a:cxnSpLocks/>
            </p:cNvCxnSpPr>
            <p:nvPr/>
          </p:nvCxnSpPr>
          <p:spPr>
            <a:xfrm>
              <a:off x="6133071" y="4076813"/>
              <a:ext cx="1523629" cy="0"/>
            </a:xfrm>
            <a:prstGeom prst="straightConnector1">
              <a:avLst/>
            </a:prstGeom>
            <a:ln w="28575">
              <a:solidFill>
                <a:srgbClr val="00B0F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C4897B57-612E-4BBC-8E26-359B9CC02BCC}"/>
                </a:ext>
              </a:extLst>
            </p:cNvPr>
            <p:cNvCxnSpPr>
              <a:cxnSpLocks/>
            </p:cNvCxnSpPr>
            <p:nvPr/>
          </p:nvCxnSpPr>
          <p:spPr>
            <a:xfrm>
              <a:off x="6986441" y="3099093"/>
              <a:ext cx="681930" cy="0"/>
            </a:xfrm>
            <a:prstGeom prst="straightConnector1">
              <a:avLst/>
            </a:prstGeom>
            <a:ln w="28575">
              <a:solidFill>
                <a:srgbClr val="00B0F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B1267F99-114F-48F9-A7E0-038B713AA84A}"/>
                </a:ext>
              </a:extLst>
            </p:cNvPr>
            <p:cNvCxnSpPr>
              <a:cxnSpLocks/>
            </p:cNvCxnSpPr>
            <p:nvPr/>
          </p:nvCxnSpPr>
          <p:spPr>
            <a:xfrm>
              <a:off x="6986441" y="5040814"/>
              <a:ext cx="681930" cy="0"/>
            </a:xfrm>
            <a:prstGeom prst="straightConnector1">
              <a:avLst/>
            </a:prstGeom>
            <a:ln w="28575">
              <a:solidFill>
                <a:srgbClr val="00B0F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grpSp>
      <p:sp>
        <p:nvSpPr>
          <p:cNvPr id="147" name="Freeform: Shape 146">
            <a:extLst>
              <a:ext uri="{FF2B5EF4-FFF2-40B4-BE49-F238E27FC236}">
                <a16:creationId xmlns:a16="http://schemas.microsoft.com/office/drawing/2014/main" id="{5052DF65-663E-4796-B758-7251A1505A4D}"/>
              </a:ext>
            </a:extLst>
          </p:cNvPr>
          <p:cNvSpPr/>
          <p:nvPr/>
        </p:nvSpPr>
        <p:spPr bwMode="auto">
          <a:xfrm>
            <a:off x="21980800" y="487"/>
            <a:ext cx="16561837" cy="6857650"/>
          </a:xfrm>
          <a:custGeom>
            <a:avLst/>
            <a:gdLst>
              <a:gd name="connsiteX0" fmla="*/ 0 w 16893936"/>
              <a:gd name="connsiteY0" fmla="*/ 0 h 6995160"/>
              <a:gd name="connsiteX1" fmla="*/ 4350599 w 16893936"/>
              <a:gd name="connsiteY1" fmla="*/ 0 h 6995160"/>
              <a:gd name="connsiteX2" fmla="*/ 4362450 w 16893936"/>
              <a:gd name="connsiteY2" fmla="*/ 0 h 6995160"/>
              <a:gd name="connsiteX3" fmla="*/ 16893936 w 16893936"/>
              <a:gd name="connsiteY3" fmla="*/ 0 h 6995160"/>
              <a:gd name="connsiteX4" fmla="*/ 16893936 w 16893936"/>
              <a:gd name="connsiteY4" fmla="*/ 6994525 h 6995160"/>
              <a:gd name="connsiteX5" fmla="*/ 4362450 w 16893936"/>
              <a:gd name="connsiteY5" fmla="*/ 6994525 h 6995160"/>
              <a:gd name="connsiteX6" fmla="*/ 4362450 w 16893936"/>
              <a:gd name="connsiteY6" fmla="*/ 6995160 h 6995160"/>
              <a:gd name="connsiteX7" fmla="*/ 4362054 w 16893936"/>
              <a:gd name="connsiteY7" fmla="*/ 6994525 h 6995160"/>
              <a:gd name="connsiteX8" fmla="*/ 4350599 w 16893936"/>
              <a:gd name="connsiteY8" fmla="*/ 6994525 h 6995160"/>
              <a:gd name="connsiteX9" fmla="*/ 4350599 w 16893936"/>
              <a:gd name="connsiteY9" fmla="*/ 6976157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893936" h="6995160">
                <a:moveTo>
                  <a:pt x="0" y="0"/>
                </a:moveTo>
                <a:lnTo>
                  <a:pt x="4350599" y="0"/>
                </a:lnTo>
                <a:lnTo>
                  <a:pt x="4362450" y="0"/>
                </a:lnTo>
                <a:lnTo>
                  <a:pt x="16893936" y="0"/>
                </a:lnTo>
                <a:lnTo>
                  <a:pt x="16893936" y="6994525"/>
                </a:lnTo>
                <a:lnTo>
                  <a:pt x="4362450" y="6994525"/>
                </a:lnTo>
                <a:lnTo>
                  <a:pt x="4362450" y="6995160"/>
                </a:lnTo>
                <a:lnTo>
                  <a:pt x="4362054" y="6994525"/>
                </a:lnTo>
                <a:lnTo>
                  <a:pt x="4350599" y="6994525"/>
                </a:lnTo>
                <a:lnTo>
                  <a:pt x="4350599" y="6976157"/>
                </a:lnTo>
                <a:close/>
              </a:path>
            </a:pathLst>
          </a:custGeom>
          <a:solidFill>
            <a:srgbClr val="0089C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Title 1">
            <a:extLst>
              <a:ext uri="{FF2B5EF4-FFF2-40B4-BE49-F238E27FC236}">
                <a16:creationId xmlns:a16="http://schemas.microsoft.com/office/drawing/2014/main" id="{9420626E-FC4D-4AE2-99E1-108765386019}"/>
              </a:ext>
            </a:extLst>
          </p:cNvPr>
          <p:cNvSpPr txBox="1">
            <a:spLocks/>
          </p:cNvSpPr>
          <p:nvPr/>
        </p:nvSpPr>
        <p:spPr>
          <a:xfrm>
            <a:off x="194537" y="434131"/>
            <a:ext cx="11818491" cy="790432"/>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98" normalizeH="0" baseline="0" noProof="0">
                <a:ln w="3175">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Building your own AI models</a:t>
            </a:r>
          </a:p>
        </p:txBody>
      </p:sp>
      <p:sp>
        <p:nvSpPr>
          <p:cNvPr id="81" name="Title 1">
            <a:extLst>
              <a:ext uri="{FF2B5EF4-FFF2-40B4-BE49-F238E27FC236}">
                <a16:creationId xmlns:a16="http://schemas.microsoft.com/office/drawing/2014/main" id="{39654ECE-F969-4CC9-8950-3345EE3B5C66}"/>
              </a:ext>
            </a:extLst>
          </p:cNvPr>
          <p:cNvSpPr txBox="1">
            <a:spLocks/>
          </p:cNvSpPr>
          <p:nvPr/>
        </p:nvSpPr>
        <p:spPr>
          <a:xfrm>
            <a:off x="1536177" y="1223441"/>
            <a:ext cx="9119646" cy="513434"/>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w="3175">
                  <a:noFill/>
                </a:ln>
                <a:solidFill>
                  <a:srgbClr val="0078D7">
                    <a:lumMod val="20000"/>
                    <a:lumOff val="80000"/>
                  </a:srgbClr>
                </a:solidFill>
                <a:effectLst/>
                <a:uLnTx/>
                <a:uFillTx/>
                <a:latin typeface="Segoe UI" panose="020B0502040204020203" pitchFamily="34" charset="0"/>
                <a:ea typeface="+mn-ea"/>
                <a:cs typeface="Segoe UI" pitchFamily="34" charset="0"/>
              </a:rPr>
              <a:t>Step 3: </a:t>
            </a:r>
            <a:r>
              <a:rPr kumimoji="0" lang="en-US" sz="2400" b="0" i="0" u="none" strike="noStrike" kern="1200" cap="none" spc="0" normalizeH="0" baseline="0" noProof="0">
                <a:ln w="3175">
                  <a:noFill/>
                </a:ln>
                <a:solidFill>
                  <a:srgbClr val="0078D7">
                    <a:lumMod val="20000"/>
                    <a:lumOff val="80000"/>
                  </a:srgbClr>
                </a:solidFill>
                <a:effectLst/>
                <a:uLnTx/>
                <a:uFillTx/>
                <a:latin typeface="Segoe UI" panose="020B0502040204020203" pitchFamily="34" charset="0"/>
                <a:ea typeface="+mn-ea"/>
                <a:cs typeface="Segoe UI" pitchFamily="34" charset="0"/>
              </a:rPr>
              <a:t>Deploy</a:t>
            </a:r>
          </a:p>
        </p:txBody>
      </p:sp>
      <p:grpSp>
        <p:nvGrpSpPr>
          <p:cNvPr id="164" name="Group 163">
            <a:extLst>
              <a:ext uri="{FF2B5EF4-FFF2-40B4-BE49-F238E27FC236}">
                <a16:creationId xmlns:a16="http://schemas.microsoft.com/office/drawing/2014/main" id="{E541F0B0-15F2-4440-827D-AE488167A65A}"/>
              </a:ext>
            </a:extLst>
          </p:cNvPr>
          <p:cNvGrpSpPr/>
          <p:nvPr/>
        </p:nvGrpSpPr>
        <p:grpSpPr>
          <a:xfrm>
            <a:off x="6741340" y="4767434"/>
            <a:ext cx="681930" cy="1056056"/>
            <a:chOff x="6986441" y="5040814"/>
            <a:chExt cx="681930" cy="1056056"/>
          </a:xfrm>
        </p:grpSpPr>
        <p:cxnSp>
          <p:nvCxnSpPr>
            <p:cNvPr id="161" name="Straight Connector 160">
              <a:extLst>
                <a:ext uri="{FF2B5EF4-FFF2-40B4-BE49-F238E27FC236}">
                  <a16:creationId xmlns:a16="http://schemas.microsoft.com/office/drawing/2014/main" id="{B6BC08FD-7317-4A2C-B375-DCB143802FCD}"/>
                </a:ext>
              </a:extLst>
            </p:cNvPr>
            <p:cNvCxnSpPr>
              <a:cxnSpLocks/>
            </p:cNvCxnSpPr>
            <p:nvPr/>
          </p:nvCxnSpPr>
          <p:spPr>
            <a:xfrm>
              <a:off x="7000058" y="5040814"/>
              <a:ext cx="0" cy="1056056"/>
            </a:xfrm>
            <a:prstGeom prst="line">
              <a:avLst/>
            </a:prstGeom>
            <a:ln w="28575">
              <a:solidFill>
                <a:srgbClr val="00B0F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567CDBBE-B6A2-4D17-A38B-9454F20C8AB3}"/>
                </a:ext>
              </a:extLst>
            </p:cNvPr>
            <p:cNvCxnSpPr>
              <a:cxnSpLocks/>
            </p:cNvCxnSpPr>
            <p:nvPr/>
          </p:nvCxnSpPr>
          <p:spPr>
            <a:xfrm>
              <a:off x="6986441" y="6096870"/>
              <a:ext cx="681930" cy="0"/>
            </a:xfrm>
            <a:prstGeom prst="straightConnector1">
              <a:avLst/>
            </a:prstGeom>
            <a:ln w="28575">
              <a:solidFill>
                <a:srgbClr val="00B0F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grpSp>
      <p:sp>
        <p:nvSpPr>
          <p:cNvPr id="163" name="Rectangle 162">
            <a:extLst>
              <a:ext uri="{FF2B5EF4-FFF2-40B4-BE49-F238E27FC236}">
                <a16:creationId xmlns:a16="http://schemas.microsoft.com/office/drawing/2014/main" id="{DAC8B4EC-9CE4-4BFC-89AA-45CA1A70ADB2}"/>
              </a:ext>
            </a:extLst>
          </p:cNvPr>
          <p:cNvSpPr/>
          <p:nvPr/>
        </p:nvSpPr>
        <p:spPr>
          <a:xfrm>
            <a:off x="7592681" y="5642454"/>
            <a:ext cx="4175237" cy="369332"/>
          </a:xfrm>
          <a:prstGeom prst="rect">
            <a:avLst/>
          </a:prstGeom>
        </p:spPr>
        <p:txBody>
          <a:bodyPr wrap="square">
            <a:spAutoFit/>
          </a:bodyPr>
          <a:lstStyle/>
          <a:p>
            <a:pPr marL="0" marR="0" lvl="0" indent="0" algn="l" defTabSz="914367" rtl="0" eaLnBrk="1" fontAlgn="auto" latinLnBrk="0" hangingPunct="1">
              <a:lnSpc>
                <a:spcPct val="90000"/>
              </a:lnSpc>
              <a:spcBef>
                <a:spcPts val="1000"/>
              </a:spcBef>
              <a:spcAft>
                <a:spcPts val="588"/>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Any other container host…</a:t>
            </a:r>
          </a:p>
        </p:txBody>
      </p:sp>
      <p:pic>
        <p:nvPicPr>
          <p:cNvPr id="23" name="Graphic 22">
            <a:extLst>
              <a:ext uri="{FF2B5EF4-FFF2-40B4-BE49-F238E27FC236}">
                <a16:creationId xmlns:a16="http://schemas.microsoft.com/office/drawing/2014/main" id="{9B8E2E2E-D3B3-4ECC-875E-23DEEE93D0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5052" y="2637441"/>
            <a:ext cx="1688285" cy="1688285"/>
          </a:xfrm>
          <a:prstGeom prst="rect">
            <a:avLst/>
          </a:prstGeom>
        </p:spPr>
      </p:pic>
      <p:grpSp>
        <p:nvGrpSpPr>
          <p:cNvPr id="2" name="Graphic 10">
            <a:extLst>
              <a:ext uri="{FF2B5EF4-FFF2-40B4-BE49-F238E27FC236}">
                <a16:creationId xmlns:a16="http://schemas.microsoft.com/office/drawing/2014/main" id="{40D5AD4D-BC48-484D-8DB0-6E487E6E738B}"/>
              </a:ext>
            </a:extLst>
          </p:cNvPr>
          <p:cNvGrpSpPr/>
          <p:nvPr/>
        </p:nvGrpSpPr>
        <p:grpSpPr>
          <a:xfrm>
            <a:off x="4028093" y="2580480"/>
            <a:ext cx="2523533" cy="1745247"/>
            <a:chOff x="4028093" y="2580480"/>
            <a:chExt cx="2523533" cy="1745247"/>
          </a:xfrm>
        </p:grpSpPr>
        <p:sp>
          <p:nvSpPr>
            <p:cNvPr id="3" name="Freeform: Shape 2">
              <a:extLst>
                <a:ext uri="{FF2B5EF4-FFF2-40B4-BE49-F238E27FC236}">
                  <a16:creationId xmlns:a16="http://schemas.microsoft.com/office/drawing/2014/main" id="{4886143E-8582-4F27-AD96-95A0EABC3CC0}"/>
                </a:ext>
              </a:extLst>
            </p:cNvPr>
            <p:cNvSpPr/>
            <p:nvPr/>
          </p:nvSpPr>
          <p:spPr>
            <a:xfrm>
              <a:off x="4208514" y="3175987"/>
              <a:ext cx="283013" cy="259429"/>
            </a:xfrm>
            <a:custGeom>
              <a:avLst/>
              <a:gdLst>
                <a:gd name="connsiteX0" fmla="*/ 17688 w 283013"/>
                <a:gd name="connsiteY0" fmla="*/ 17688 h 259428"/>
                <a:gd name="connsiteX1" fmla="*/ 277117 w 283013"/>
                <a:gd name="connsiteY1" fmla="*/ 17688 h 259428"/>
                <a:gd name="connsiteX2" fmla="*/ 277117 w 283013"/>
                <a:gd name="connsiteY2" fmla="*/ 253533 h 259428"/>
                <a:gd name="connsiteX3" fmla="*/ 17688 w 283013"/>
                <a:gd name="connsiteY3" fmla="*/ 253533 h 259428"/>
              </a:gdLst>
              <a:ahLst/>
              <a:cxnLst>
                <a:cxn ang="0">
                  <a:pos x="connsiteX0" y="connsiteY0"/>
                </a:cxn>
                <a:cxn ang="0">
                  <a:pos x="connsiteX1" y="connsiteY1"/>
                </a:cxn>
                <a:cxn ang="0">
                  <a:pos x="connsiteX2" y="connsiteY2"/>
                </a:cxn>
                <a:cxn ang="0">
                  <a:pos x="connsiteX3" y="connsiteY3"/>
                </a:cxn>
              </a:cxnLst>
              <a:rect l="l" t="t" r="r" b="b"/>
              <a:pathLst>
                <a:path w="283013" h="259428">
                  <a:moveTo>
                    <a:pt x="17688" y="17688"/>
                  </a:moveTo>
                  <a:lnTo>
                    <a:pt x="277117" y="17688"/>
                  </a:lnTo>
                  <a:lnTo>
                    <a:pt x="277117" y="253533"/>
                  </a:lnTo>
                  <a:lnTo>
                    <a:pt x="17688" y="253533"/>
                  </a:lnTo>
                  <a:close/>
                </a:path>
              </a:pathLst>
            </a:custGeom>
            <a:solidFill>
              <a:srgbClr val="099CEC"/>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 name="Freeform: Shape 3">
              <a:extLst>
                <a:ext uri="{FF2B5EF4-FFF2-40B4-BE49-F238E27FC236}">
                  <a16:creationId xmlns:a16="http://schemas.microsoft.com/office/drawing/2014/main" id="{CD9B282D-5BD4-4ADC-A11E-E0FE1B0E4720}"/>
                </a:ext>
              </a:extLst>
            </p:cNvPr>
            <p:cNvSpPr/>
            <p:nvPr/>
          </p:nvSpPr>
          <p:spPr>
            <a:xfrm>
              <a:off x="4515111" y="3175987"/>
              <a:ext cx="283013" cy="259429"/>
            </a:xfrm>
            <a:custGeom>
              <a:avLst/>
              <a:gdLst>
                <a:gd name="connsiteX0" fmla="*/ 17688 w 283013"/>
                <a:gd name="connsiteY0" fmla="*/ 17688 h 259428"/>
                <a:gd name="connsiteX1" fmla="*/ 277117 w 283013"/>
                <a:gd name="connsiteY1" fmla="*/ 17688 h 259428"/>
                <a:gd name="connsiteX2" fmla="*/ 277117 w 283013"/>
                <a:gd name="connsiteY2" fmla="*/ 253533 h 259428"/>
                <a:gd name="connsiteX3" fmla="*/ 17688 w 283013"/>
                <a:gd name="connsiteY3" fmla="*/ 253533 h 259428"/>
              </a:gdLst>
              <a:ahLst/>
              <a:cxnLst>
                <a:cxn ang="0">
                  <a:pos x="connsiteX0" y="connsiteY0"/>
                </a:cxn>
                <a:cxn ang="0">
                  <a:pos x="connsiteX1" y="connsiteY1"/>
                </a:cxn>
                <a:cxn ang="0">
                  <a:pos x="connsiteX2" y="connsiteY2"/>
                </a:cxn>
                <a:cxn ang="0">
                  <a:pos x="connsiteX3" y="connsiteY3"/>
                </a:cxn>
              </a:cxnLst>
              <a:rect l="l" t="t" r="r" b="b"/>
              <a:pathLst>
                <a:path w="283013" h="259428">
                  <a:moveTo>
                    <a:pt x="17688" y="17688"/>
                  </a:moveTo>
                  <a:lnTo>
                    <a:pt x="277117" y="17688"/>
                  </a:lnTo>
                  <a:lnTo>
                    <a:pt x="277117" y="253533"/>
                  </a:lnTo>
                  <a:lnTo>
                    <a:pt x="17688" y="253533"/>
                  </a:lnTo>
                  <a:close/>
                </a:path>
              </a:pathLst>
            </a:custGeom>
            <a:solidFill>
              <a:srgbClr val="099CEC"/>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 name="Freeform: Shape 4">
              <a:extLst>
                <a:ext uri="{FF2B5EF4-FFF2-40B4-BE49-F238E27FC236}">
                  <a16:creationId xmlns:a16="http://schemas.microsoft.com/office/drawing/2014/main" id="{E2A7C805-EC03-4509-B3B5-C59FA6B324F5}"/>
                </a:ext>
              </a:extLst>
            </p:cNvPr>
            <p:cNvSpPr/>
            <p:nvPr/>
          </p:nvSpPr>
          <p:spPr>
            <a:xfrm>
              <a:off x="4821709" y="3175987"/>
              <a:ext cx="283013" cy="259429"/>
            </a:xfrm>
            <a:custGeom>
              <a:avLst/>
              <a:gdLst>
                <a:gd name="connsiteX0" fmla="*/ 17688 w 283013"/>
                <a:gd name="connsiteY0" fmla="*/ 17688 h 259428"/>
                <a:gd name="connsiteX1" fmla="*/ 277117 w 283013"/>
                <a:gd name="connsiteY1" fmla="*/ 17688 h 259428"/>
                <a:gd name="connsiteX2" fmla="*/ 277117 w 283013"/>
                <a:gd name="connsiteY2" fmla="*/ 253533 h 259428"/>
                <a:gd name="connsiteX3" fmla="*/ 17688 w 283013"/>
                <a:gd name="connsiteY3" fmla="*/ 253533 h 259428"/>
              </a:gdLst>
              <a:ahLst/>
              <a:cxnLst>
                <a:cxn ang="0">
                  <a:pos x="connsiteX0" y="connsiteY0"/>
                </a:cxn>
                <a:cxn ang="0">
                  <a:pos x="connsiteX1" y="connsiteY1"/>
                </a:cxn>
                <a:cxn ang="0">
                  <a:pos x="connsiteX2" y="connsiteY2"/>
                </a:cxn>
                <a:cxn ang="0">
                  <a:pos x="connsiteX3" y="connsiteY3"/>
                </a:cxn>
              </a:cxnLst>
              <a:rect l="l" t="t" r="r" b="b"/>
              <a:pathLst>
                <a:path w="283013" h="259428">
                  <a:moveTo>
                    <a:pt x="17688" y="17688"/>
                  </a:moveTo>
                  <a:lnTo>
                    <a:pt x="277117" y="17688"/>
                  </a:lnTo>
                  <a:lnTo>
                    <a:pt x="277117" y="253533"/>
                  </a:lnTo>
                  <a:lnTo>
                    <a:pt x="17688" y="253533"/>
                  </a:lnTo>
                  <a:close/>
                </a:path>
              </a:pathLst>
            </a:custGeom>
            <a:solidFill>
              <a:srgbClr val="099CEC"/>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 name="Freeform: Shape 5">
              <a:extLst>
                <a:ext uri="{FF2B5EF4-FFF2-40B4-BE49-F238E27FC236}">
                  <a16:creationId xmlns:a16="http://schemas.microsoft.com/office/drawing/2014/main" id="{232B6A63-A48D-4001-A8FD-B3670D3EC110}"/>
                </a:ext>
              </a:extLst>
            </p:cNvPr>
            <p:cNvSpPr/>
            <p:nvPr/>
          </p:nvSpPr>
          <p:spPr>
            <a:xfrm>
              <a:off x="5128306" y="3175987"/>
              <a:ext cx="283013" cy="259429"/>
            </a:xfrm>
            <a:custGeom>
              <a:avLst/>
              <a:gdLst>
                <a:gd name="connsiteX0" fmla="*/ 17688 w 283013"/>
                <a:gd name="connsiteY0" fmla="*/ 17688 h 259428"/>
                <a:gd name="connsiteX1" fmla="*/ 277117 w 283013"/>
                <a:gd name="connsiteY1" fmla="*/ 17688 h 259428"/>
                <a:gd name="connsiteX2" fmla="*/ 277117 w 283013"/>
                <a:gd name="connsiteY2" fmla="*/ 253533 h 259428"/>
                <a:gd name="connsiteX3" fmla="*/ 17688 w 283013"/>
                <a:gd name="connsiteY3" fmla="*/ 253533 h 259428"/>
              </a:gdLst>
              <a:ahLst/>
              <a:cxnLst>
                <a:cxn ang="0">
                  <a:pos x="connsiteX0" y="connsiteY0"/>
                </a:cxn>
                <a:cxn ang="0">
                  <a:pos x="connsiteX1" y="connsiteY1"/>
                </a:cxn>
                <a:cxn ang="0">
                  <a:pos x="connsiteX2" y="connsiteY2"/>
                </a:cxn>
                <a:cxn ang="0">
                  <a:pos x="connsiteX3" y="connsiteY3"/>
                </a:cxn>
              </a:cxnLst>
              <a:rect l="l" t="t" r="r" b="b"/>
              <a:pathLst>
                <a:path w="283013" h="259428">
                  <a:moveTo>
                    <a:pt x="17688" y="17688"/>
                  </a:moveTo>
                  <a:lnTo>
                    <a:pt x="277117" y="17688"/>
                  </a:lnTo>
                  <a:lnTo>
                    <a:pt x="277117" y="253533"/>
                  </a:lnTo>
                  <a:lnTo>
                    <a:pt x="17688" y="253533"/>
                  </a:lnTo>
                  <a:close/>
                </a:path>
              </a:pathLst>
            </a:custGeom>
            <a:solidFill>
              <a:srgbClr val="099CEC"/>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 name="Freeform: Shape 6">
              <a:extLst>
                <a:ext uri="{FF2B5EF4-FFF2-40B4-BE49-F238E27FC236}">
                  <a16:creationId xmlns:a16="http://schemas.microsoft.com/office/drawing/2014/main" id="{6850F22F-4740-4EBF-9E97-95D90379F295}"/>
                </a:ext>
              </a:extLst>
            </p:cNvPr>
            <p:cNvSpPr/>
            <p:nvPr/>
          </p:nvSpPr>
          <p:spPr>
            <a:xfrm>
              <a:off x="5434904" y="3175987"/>
              <a:ext cx="283013" cy="259429"/>
            </a:xfrm>
            <a:custGeom>
              <a:avLst/>
              <a:gdLst>
                <a:gd name="connsiteX0" fmla="*/ 17688 w 283013"/>
                <a:gd name="connsiteY0" fmla="*/ 17688 h 259428"/>
                <a:gd name="connsiteX1" fmla="*/ 277117 w 283013"/>
                <a:gd name="connsiteY1" fmla="*/ 17688 h 259428"/>
                <a:gd name="connsiteX2" fmla="*/ 277117 w 283013"/>
                <a:gd name="connsiteY2" fmla="*/ 253533 h 259428"/>
                <a:gd name="connsiteX3" fmla="*/ 17688 w 283013"/>
                <a:gd name="connsiteY3" fmla="*/ 253533 h 259428"/>
              </a:gdLst>
              <a:ahLst/>
              <a:cxnLst>
                <a:cxn ang="0">
                  <a:pos x="connsiteX0" y="connsiteY0"/>
                </a:cxn>
                <a:cxn ang="0">
                  <a:pos x="connsiteX1" y="connsiteY1"/>
                </a:cxn>
                <a:cxn ang="0">
                  <a:pos x="connsiteX2" y="connsiteY2"/>
                </a:cxn>
                <a:cxn ang="0">
                  <a:pos x="connsiteX3" y="connsiteY3"/>
                </a:cxn>
              </a:cxnLst>
              <a:rect l="l" t="t" r="r" b="b"/>
              <a:pathLst>
                <a:path w="283013" h="259428">
                  <a:moveTo>
                    <a:pt x="17688" y="17688"/>
                  </a:moveTo>
                  <a:lnTo>
                    <a:pt x="277117" y="17688"/>
                  </a:lnTo>
                  <a:lnTo>
                    <a:pt x="277117" y="253533"/>
                  </a:lnTo>
                  <a:lnTo>
                    <a:pt x="17688" y="253533"/>
                  </a:lnTo>
                  <a:close/>
                </a:path>
              </a:pathLst>
            </a:custGeom>
            <a:solidFill>
              <a:srgbClr val="099CEC"/>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 name="Freeform: Shape 7">
              <a:extLst>
                <a:ext uri="{FF2B5EF4-FFF2-40B4-BE49-F238E27FC236}">
                  <a16:creationId xmlns:a16="http://schemas.microsoft.com/office/drawing/2014/main" id="{4ADAFF7B-C244-460E-9700-5D6A2B6516B8}"/>
                </a:ext>
              </a:extLst>
            </p:cNvPr>
            <p:cNvSpPr/>
            <p:nvPr/>
          </p:nvSpPr>
          <p:spPr>
            <a:xfrm>
              <a:off x="4515111" y="2892974"/>
              <a:ext cx="283013" cy="259429"/>
            </a:xfrm>
            <a:custGeom>
              <a:avLst/>
              <a:gdLst>
                <a:gd name="connsiteX0" fmla="*/ 17688 w 283013"/>
                <a:gd name="connsiteY0" fmla="*/ 17688 h 259428"/>
                <a:gd name="connsiteX1" fmla="*/ 277117 w 283013"/>
                <a:gd name="connsiteY1" fmla="*/ 17688 h 259428"/>
                <a:gd name="connsiteX2" fmla="*/ 277117 w 283013"/>
                <a:gd name="connsiteY2" fmla="*/ 253533 h 259428"/>
                <a:gd name="connsiteX3" fmla="*/ 17688 w 283013"/>
                <a:gd name="connsiteY3" fmla="*/ 253533 h 259428"/>
              </a:gdLst>
              <a:ahLst/>
              <a:cxnLst>
                <a:cxn ang="0">
                  <a:pos x="connsiteX0" y="connsiteY0"/>
                </a:cxn>
                <a:cxn ang="0">
                  <a:pos x="connsiteX1" y="connsiteY1"/>
                </a:cxn>
                <a:cxn ang="0">
                  <a:pos x="connsiteX2" y="connsiteY2"/>
                </a:cxn>
                <a:cxn ang="0">
                  <a:pos x="connsiteX3" y="connsiteY3"/>
                </a:cxn>
              </a:cxnLst>
              <a:rect l="l" t="t" r="r" b="b"/>
              <a:pathLst>
                <a:path w="283013" h="259428">
                  <a:moveTo>
                    <a:pt x="17688" y="17688"/>
                  </a:moveTo>
                  <a:lnTo>
                    <a:pt x="277117" y="17688"/>
                  </a:lnTo>
                  <a:lnTo>
                    <a:pt x="277117" y="253533"/>
                  </a:lnTo>
                  <a:lnTo>
                    <a:pt x="17688" y="253533"/>
                  </a:lnTo>
                  <a:close/>
                </a:path>
              </a:pathLst>
            </a:custGeom>
            <a:solidFill>
              <a:srgbClr val="099CEC"/>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 name="Freeform: Shape 9">
              <a:extLst>
                <a:ext uri="{FF2B5EF4-FFF2-40B4-BE49-F238E27FC236}">
                  <a16:creationId xmlns:a16="http://schemas.microsoft.com/office/drawing/2014/main" id="{6EF27CB8-F278-4993-B2A3-38967571E9EF}"/>
                </a:ext>
              </a:extLst>
            </p:cNvPr>
            <p:cNvSpPr/>
            <p:nvPr/>
          </p:nvSpPr>
          <p:spPr>
            <a:xfrm>
              <a:off x="4821709" y="2892974"/>
              <a:ext cx="283013" cy="259429"/>
            </a:xfrm>
            <a:custGeom>
              <a:avLst/>
              <a:gdLst>
                <a:gd name="connsiteX0" fmla="*/ 17688 w 283013"/>
                <a:gd name="connsiteY0" fmla="*/ 17688 h 259428"/>
                <a:gd name="connsiteX1" fmla="*/ 277117 w 283013"/>
                <a:gd name="connsiteY1" fmla="*/ 17688 h 259428"/>
                <a:gd name="connsiteX2" fmla="*/ 277117 w 283013"/>
                <a:gd name="connsiteY2" fmla="*/ 253533 h 259428"/>
                <a:gd name="connsiteX3" fmla="*/ 17688 w 283013"/>
                <a:gd name="connsiteY3" fmla="*/ 253533 h 259428"/>
              </a:gdLst>
              <a:ahLst/>
              <a:cxnLst>
                <a:cxn ang="0">
                  <a:pos x="connsiteX0" y="connsiteY0"/>
                </a:cxn>
                <a:cxn ang="0">
                  <a:pos x="connsiteX1" y="connsiteY1"/>
                </a:cxn>
                <a:cxn ang="0">
                  <a:pos x="connsiteX2" y="connsiteY2"/>
                </a:cxn>
                <a:cxn ang="0">
                  <a:pos x="connsiteX3" y="connsiteY3"/>
                </a:cxn>
              </a:cxnLst>
              <a:rect l="l" t="t" r="r" b="b"/>
              <a:pathLst>
                <a:path w="283013" h="259428">
                  <a:moveTo>
                    <a:pt x="17688" y="17688"/>
                  </a:moveTo>
                  <a:lnTo>
                    <a:pt x="277117" y="17688"/>
                  </a:lnTo>
                  <a:lnTo>
                    <a:pt x="277117" y="253533"/>
                  </a:lnTo>
                  <a:lnTo>
                    <a:pt x="17688" y="253533"/>
                  </a:lnTo>
                  <a:close/>
                </a:path>
              </a:pathLst>
            </a:custGeom>
            <a:solidFill>
              <a:srgbClr val="099CEC"/>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2" name="Freeform: Shape 11">
              <a:extLst>
                <a:ext uri="{FF2B5EF4-FFF2-40B4-BE49-F238E27FC236}">
                  <a16:creationId xmlns:a16="http://schemas.microsoft.com/office/drawing/2014/main" id="{FA9942D8-769C-4A95-B447-61D7B5DC2737}"/>
                </a:ext>
              </a:extLst>
            </p:cNvPr>
            <p:cNvSpPr/>
            <p:nvPr/>
          </p:nvSpPr>
          <p:spPr>
            <a:xfrm>
              <a:off x="5128306" y="2892974"/>
              <a:ext cx="283013" cy="259429"/>
            </a:xfrm>
            <a:custGeom>
              <a:avLst/>
              <a:gdLst>
                <a:gd name="connsiteX0" fmla="*/ 17688 w 283013"/>
                <a:gd name="connsiteY0" fmla="*/ 17688 h 259428"/>
                <a:gd name="connsiteX1" fmla="*/ 277117 w 283013"/>
                <a:gd name="connsiteY1" fmla="*/ 17688 h 259428"/>
                <a:gd name="connsiteX2" fmla="*/ 277117 w 283013"/>
                <a:gd name="connsiteY2" fmla="*/ 253533 h 259428"/>
                <a:gd name="connsiteX3" fmla="*/ 17688 w 283013"/>
                <a:gd name="connsiteY3" fmla="*/ 253533 h 259428"/>
              </a:gdLst>
              <a:ahLst/>
              <a:cxnLst>
                <a:cxn ang="0">
                  <a:pos x="connsiteX0" y="connsiteY0"/>
                </a:cxn>
                <a:cxn ang="0">
                  <a:pos x="connsiteX1" y="connsiteY1"/>
                </a:cxn>
                <a:cxn ang="0">
                  <a:pos x="connsiteX2" y="connsiteY2"/>
                </a:cxn>
                <a:cxn ang="0">
                  <a:pos x="connsiteX3" y="connsiteY3"/>
                </a:cxn>
              </a:cxnLst>
              <a:rect l="l" t="t" r="r" b="b"/>
              <a:pathLst>
                <a:path w="283013" h="259428">
                  <a:moveTo>
                    <a:pt x="17688" y="17688"/>
                  </a:moveTo>
                  <a:lnTo>
                    <a:pt x="277117" y="17688"/>
                  </a:lnTo>
                  <a:lnTo>
                    <a:pt x="277117" y="253533"/>
                  </a:lnTo>
                  <a:lnTo>
                    <a:pt x="17688" y="253533"/>
                  </a:lnTo>
                  <a:close/>
                </a:path>
              </a:pathLst>
            </a:custGeom>
            <a:solidFill>
              <a:srgbClr val="099CEC"/>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3" name="Freeform: Shape 12">
              <a:extLst>
                <a:ext uri="{FF2B5EF4-FFF2-40B4-BE49-F238E27FC236}">
                  <a16:creationId xmlns:a16="http://schemas.microsoft.com/office/drawing/2014/main" id="{54860679-8656-44D4-9C9E-2AE164D8DD6B}"/>
                </a:ext>
              </a:extLst>
            </p:cNvPr>
            <p:cNvSpPr/>
            <p:nvPr/>
          </p:nvSpPr>
          <p:spPr>
            <a:xfrm>
              <a:off x="5128306" y="2609961"/>
              <a:ext cx="283013" cy="259429"/>
            </a:xfrm>
            <a:custGeom>
              <a:avLst/>
              <a:gdLst>
                <a:gd name="connsiteX0" fmla="*/ 17688 w 283013"/>
                <a:gd name="connsiteY0" fmla="*/ 17688 h 259428"/>
                <a:gd name="connsiteX1" fmla="*/ 277117 w 283013"/>
                <a:gd name="connsiteY1" fmla="*/ 17688 h 259428"/>
                <a:gd name="connsiteX2" fmla="*/ 277117 w 283013"/>
                <a:gd name="connsiteY2" fmla="*/ 253533 h 259428"/>
                <a:gd name="connsiteX3" fmla="*/ 17688 w 283013"/>
                <a:gd name="connsiteY3" fmla="*/ 253533 h 259428"/>
              </a:gdLst>
              <a:ahLst/>
              <a:cxnLst>
                <a:cxn ang="0">
                  <a:pos x="connsiteX0" y="connsiteY0"/>
                </a:cxn>
                <a:cxn ang="0">
                  <a:pos x="connsiteX1" y="connsiteY1"/>
                </a:cxn>
                <a:cxn ang="0">
                  <a:pos x="connsiteX2" y="connsiteY2"/>
                </a:cxn>
                <a:cxn ang="0">
                  <a:pos x="connsiteX3" y="connsiteY3"/>
                </a:cxn>
              </a:cxnLst>
              <a:rect l="l" t="t" r="r" b="b"/>
              <a:pathLst>
                <a:path w="283013" h="259428">
                  <a:moveTo>
                    <a:pt x="17688" y="17688"/>
                  </a:moveTo>
                  <a:lnTo>
                    <a:pt x="277117" y="17688"/>
                  </a:lnTo>
                  <a:lnTo>
                    <a:pt x="277117" y="253533"/>
                  </a:lnTo>
                  <a:lnTo>
                    <a:pt x="17688" y="253533"/>
                  </a:lnTo>
                  <a:close/>
                </a:path>
              </a:pathLst>
            </a:custGeom>
            <a:solidFill>
              <a:srgbClr val="099CEC"/>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4" name="Freeform: Shape 13">
              <a:extLst>
                <a:ext uri="{FF2B5EF4-FFF2-40B4-BE49-F238E27FC236}">
                  <a16:creationId xmlns:a16="http://schemas.microsoft.com/office/drawing/2014/main" id="{79EE8D97-5115-44D7-AF33-75D8FC28A5B8}"/>
                </a:ext>
              </a:extLst>
            </p:cNvPr>
            <p:cNvSpPr/>
            <p:nvPr/>
          </p:nvSpPr>
          <p:spPr>
            <a:xfrm>
              <a:off x="4041774" y="2940142"/>
              <a:ext cx="2476364" cy="1367896"/>
            </a:xfrm>
            <a:custGeom>
              <a:avLst/>
              <a:gdLst>
                <a:gd name="connsiteX0" fmla="*/ 2441457 w 2476364"/>
                <a:gd name="connsiteY0" fmla="*/ 326644 h 1367896"/>
                <a:gd name="connsiteX1" fmla="*/ 2146652 w 2476364"/>
                <a:gd name="connsiteY1" fmla="*/ 303060 h 1367896"/>
                <a:gd name="connsiteX2" fmla="*/ 1993353 w 2476364"/>
                <a:gd name="connsiteY2" fmla="*/ 41273 h 1367896"/>
                <a:gd name="connsiteX3" fmla="*/ 1957977 w 2476364"/>
                <a:gd name="connsiteY3" fmla="*/ 17688 h 1367896"/>
                <a:gd name="connsiteX4" fmla="*/ 1934392 w 2476364"/>
                <a:gd name="connsiteY4" fmla="*/ 53065 h 1367896"/>
                <a:gd name="connsiteX5" fmla="*/ 1875431 w 2476364"/>
                <a:gd name="connsiteY5" fmla="*/ 303060 h 1367896"/>
                <a:gd name="connsiteX6" fmla="*/ 1934392 w 2476364"/>
                <a:gd name="connsiteY6" fmla="*/ 456358 h 1367896"/>
                <a:gd name="connsiteX7" fmla="*/ 1710340 w 2476364"/>
                <a:gd name="connsiteY7" fmla="*/ 515320 h 1367896"/>
                <a:gd name="connsiteX8" fmla="*/ 24054 w 2476364"/>
                <a:gd name="connsiteY8" fmla="*/ 515320 h 1367896"/>
                <a:gd name="connsiteX9" fmla="*/ 825925 w 2476364"/>
                <a:gd name="connsiteY9" fmla="*/ 1369076 h 1367896"/>
                <a:gd name="connsiteX10" fmla="*/ 2099483 w 2476364"/>
                <a:gd name="connsiteY10" fmla="*/ 562488 h 1367896"/>
                <a:gd name="connsiteX11" fmla="*/ 2453250 w 2476364"/>
                <a:gd name="connsiteY11" fmla="*/ 397397 h 1367896"/>
                <a:gd name="connsiteX12" fmla="*/ 2476834 w 2476364"/>
                <a:gd name="connsiteY12" fmla="*/ 350229 h 1367896"/>
                <a:gd name="connsiteX13" fmla="*/ 2441457 w 2476364"/>
                <a:gd name="connsiteY13" fmla="*/ 326644 h 136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76364" h="1367896">
                  <a:moveTo>
                    <a:pt x="2441457" y="326644"/>
                  </a:moveTo>
                  <a:cubicBezTo>
                    <a:pt x="2387213" y="291268"/>
                    <a:pt x="2248065" y="274758"/>
                    <a:pt x="2146652" y="303060"/>
                  </a:cubicBezTo>
                  <a:cubicBezTo>
                    <a:pt x="2141935" y="201647"/>
                    <a:pt x="2090050" y="116743"/>
                    <a:pt x="1993353" y="41273"/>
                  </a:cubicBezTo>
                  <a:lnTo>
                    <a:pt x="1957977" y="17688"/>
                  </a:lnTo>
                  <a:lnTo>
                    <a:pt x="1934392" y="53065"/>
                  </a:lnTo>
                  <a:cubicBezTo>
                    <a:pt x="1887224" y="123818"/>
                    <a:pt x="1868356" y="218156"/>
                    <a:pt x="1875431" y="303060"/>
                  </a:cubicBezTo>
                  <a:cubicBezTo>
                    <a:pt x="1880148" y="354946"/>
                    <a:pt x="1899016" y="413907"/>
                    <a:pt x="1934392" y="456358"/>
                  </a:cubicBezTo>
                  <a:cubicBezTo>
                    <a:pt x="1908450" y="477584"/>
                    <a:pt x="1823546" y="517678"/>
                    <a:pt x="1710340" y="515320"/>
                  </a:cubicBezTo>
                  <a:lnTo>
                    <a:pt x="24054" y="515320"/>
                  </a:lnTo>
                  <a:cubicBezTo>
                    <a:pt x="-6605" y="694561"/>
                    <a:pt x="45280" y="1369076"/>
                    <a:pt x="825925" y="1369076"/>
                  </a:cubicBezTo>
                  <a:cubicBezTo>
                    <a:pt x="1406101" y="1369076"/>
                    <a:pt x="1882507" y="1109647"/>
                    <a:pt x="2099483" y="562488"/>
                  </a:cubicBezTo>
                  <a:cubicBezTo>
                    <a:pt x="2170237" y="562488"/>
                    <a:pt x="2361270" y="574281"/>
                    <a:pt x="2453250" y="397397"/>
                  </a:cubicBezTo>
                  <a:cubicBezTo>
                    <a:pt x="2455608" y="395039"/>
                    <a:pt x="2476834" y="350229"/>
                    <a:pt x="2476834" y="350229"/>
                  </a:cubicBezTo>
                  <a:lnTo>
                    <a:pt x="2441457" y="326644"/>
                  </a:lnTo>
                  <a:close/>
                </a:path>
              </a:pathLst>
            </a:custGeom>
            <a:solidFill>
              <a:srgbClr val="099CEC"/>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5" name="Freeform: Shape 14">
              <a:extLst>
                <a:ext uri="{FF2B5EF4-FFF2-40B4-BE49-F238E27FC236}">
                  <a16:creationId xmlns:a16="http://schemas.microsoft.com/office/drawing/2014/main" id="{1E8E689A-042B-4261-B535-C3458075CF4D}"/>
                </a:ext>
              </a:extLst>
            </p:cNvPr>
            <p:cNvSpPr/>
            <p:nvPr/>
          </p:nvSpPr>
          <p:spPr>
            <a:xfrm>
              <a:off x="4201427" y="3947186"/>
              <a:ext cx="896208" cy="400935"/>
            </a:xfrm>
            <a:custGeom>
              <a:avLst/>
              <a:gdLst>
                <a:gd name="connsiteX0" fmla="*/ 487029 w 896207"/>
                <a:gd name="connsiteY0" fmla="*/ 43642 h 400935"/>
                <a:gd name="connsiteX1" fmla="*/ 43642 w 896207"/>
                <a:gd name="connsiteY1" fmla="*/ 119112 h 400935"/>
                <a:gd name="connsiteX2" fmla="*/ 869097 w 896207"/>
                <a:gd name="connsiteY2" fmla="*/ 336089 h 400935"/>
                <a:gd name="connsiteX3" fmla="*/ 487029 w 896207"/>
                <a:gd name="connsiteY3" fmla="*/ 43642 h 400935"/>
              </a:gdLst>
              <a:ahLst/>
              <a:cxnLst>
                <a:cxn ang="0">
                  <a:pos x="connsiteX0" y="connsiteY0"/>
                </a:cxn>
                <a:cxn ang="0">
                  <a:pos x="connsiteX1" y="connsiteY1"/>
                </a:cxn>
                <a:cxn ang="0">
                  <a:pos x="connsiteX2" y="connsiteY2"/>
                </a:cxn>
                <a:cxn ang="0">
                  <a:pos x="connsiteX3" y="connsiteY3"/>
                </a:cxn>
              </a:cxnLst>
              <a:rect l="l" t="t" r="r" b="b"/>
              <a:pathLst>
                <a:path w="896207" h="400935">
                  <a:moveTo>
                    <a:pt x="487029" y="43642"/>
                  </a:moveTo>
                  <a:cubicBezTo>
                    <a:pt x="293637" y="109679"/>
                    <a:pt x="88453" y="119112"/>
                    <a:pt x="43642" y="119112"/>
                  </a:cubicBezTo>
                  <a:cubicBezTo>
                    <a:pt x="187507" y="239393"/>
                    <a:pt x="444577" y="465803"/>
                    <a:pt x="869097" y="336089"/>
                  </a:cubicBezTo>
                  <a:cubicBezTo>
                    <a:pt x="793627" y="314863"/>
                    <a:pt x="609668" y="244110"/>
                    <a:pt x="487029" y="43642"/>
                  </a:cubicBezTo>
                  <a:close/>
                </a:path>
              </a:pathLst>
            </a:custGeom>
            <a:solidFill>
              <a:srgbClr val="FFFFFF"/>
            </a:solidFill>
            <a:ln w="2350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6" name="Freeform: Shape 15">
              <a:extLst>
                <a:ext uri="{FF2B5EF4-FFF2-40B4-BE49-F238E27FC236}">
                  <a16:creationId xmlns:a16="http://schemas.microsoft.com/office/drawing/2014/main" id="{0231C25B-DDB6-41EF-A488-A05ECD6A4069}"/>
                </a:ext>
              </a:extLst>
            </p:cNvPr>
            <p:cNvSpPr/>
            <p:nvPr/>
          </p:nvSpPr>
          <p:spPr>
            <a:xfrm>
              <a:off x="4720285" y="3708983"/>
              <a:ext cx="235844" cy="235844"/>
            </a:xfrm>
            <a:custGeom>
              <a:avLst/>
              <a:gdLst>
                <a:gd name="connsiteX0" fmla="*/ 208733 w 235844"/>
                <a:gd name="connsiteY0" fmla="*/ 126188 h 235844"/>
                <a:gd name="connsiteX1" fmla="*/ 126188 w 235844"/>
                <a:gd name="connsiteY1" fmla="*/ 208733 h 235844"/>
                <a:gd name="connsiteX2" fmla="*/ 43642 w 235844"/>
                <a:gd name="connsiteY2" fmla="*/ 126188 h 235844"/>
                <a:gd name="connsiteX3" fmla="*/ 126188 w 235844"/>
                <a:gd name="connsiteY3" fmla="*/ 43642 h 235844"/>
                <a:gd name="connsiteX4" fmla="*/ 208733 w 235844"/>
                <a:gd name="connsiteY4" fmla="*/ 126188 h 235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844" h="235844">
                  <a:moveTo>
                    <a:pt x="208733" y="126188"/>
                  </a:moveTo>
                  <a:cubicBezTo>
                    <a:pt x="208733" y="171776"/>
                    <a:pt x="171776" y="208733"/>
                    <a:pt x="126188" y="208733"/>
                  </a:cubicBezTo>
                  <a:cubicBezTo>
                    <a:pt x="80599" y="208733"/>
                    <a:pt x="43642" y="171776"/>
                    <a:pt x="43642" y="126188"/>
                  </a:cubicBezTo>
                  <a:cubicBezTo>
                    <a:pt x="43642" y="80599"/>
                    <a:pt x="80599" y="43642"/>
                    <a:pt x="126188" y="43642"/>
                  </a:cubicBezTo>
                  <a:cubicBezTo>
                    <a:pt x="171776" y="43642"/>
                    <a:pt x="208733" y="80599"/>
                    <a:pt x="208733" y="126188"/>
                  </a:cubicBezTo>
                  <a:close/>
                </a:path>
              </a:pathLst>
            </a:custGeom>
            <a:solidFill>
              <a:srgbClr val="FFFFFF"/>
            </a:solidFill>
            <a:ln w="2350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7" name="Freeform: Shape 16">
              <a:extLst>
                <a:ext uri="{FF2B5EF4-FFF2-40B4-BE49-F238E27FC236}">
                  <a16:creationId xmlns:a16="http://schemas.microsoft.com/office/drawing/2014/main" id="{B9F7C1F2-5623-4ADC-AF86-D979BFE27EA2}"/>
                </a:ext>
              </a:extLst>
            </p:cNvPr>
            <p:cNvSpPr/>
            <p:nvPr/>
          </p:nvSpPr>
          <p:spPr>
            <a:xfrm>
              <a:off x="4758020" y="3744360"/>
              <a:ext cx="165091" cy="165091"/>
            </a:xfrm>
            <a:custGeom>
              <a:avLst/>
              <a:gdLst>
                <a:gd name="connsiteX0" fmla="*/ 102603 w 165090"/>
                <a:gd name="connsiteY0" fmla="*/ 67227 h 165090"/>
                <a:gd name="connsiteX1" fmla="*/ 112037 w 165090"/>
                <a:gd name="connsiteY1" fmla="*/ 48359 h 165090"/>
                <a:gd name="connsiteX2" fmla="*/ 90811 w 165090"/>
                <a:gd name="connsiteY2" fmla="*/ 43642 h 165090"/>
                <a:gd name="connsiteX3" fmla="*/ 43642 w 165090"/>
                <a:gd name="connsiteY3" fmla="*/ 90811 h 165090"/>
                <a:gd name="connsiteX4" fmla="*/ 90811 w 165090"/>
                <a:gd name="connsiteY4" fmla="*/ 137980 h 165090"/>
                <a:gd name="connsiteX5" fmla="*/ 137980 w 165090"/>
                <a:gd name="connsiteY5" fmla="*/ 90811 h 165090"/>
                <a:gd name="connsiteX6" fmla="*/ 137980 w 165090"/>
                <a:gd name="connsiteY6" fmla="*/ 88453 h 165090"/>
                <a:gd name="connsiteX7" fmla="*/ 126188 w 165090"/>
                <a:gd name="connsiteY7" fmla="*/ 90811 h 165090"/>
                <a:gd name="connsiteX8" fmla="*/ 102603 w 165090"/>
                <a:gd name="connsiteY8" fmla="*/ 67227 h 165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090" h="165090">
                  <a:moveTo>
                    <a:pt x="102603" y="67227"/>
                  </a:moveTo>
                  <a:cubicBezTo>
                    <a:pt x="102603" y="60151"/>
                    <a:pt x="107320" y="53076"/>
                    <a:pt x="112037" y="48359"/>
                  </a:cubicBezTo>
                  <a:cubicBezTo>
                    <a:pt x="104962" y="46001"/>
                    <a:pt x="97886" y="43642"/>
                    <a:pt x="90811" y="43642"/>
                  </a:cubicBezTo>
                  <a:cubicBezTo>
                    <a:pt x="64868" y="43642"/>
                    <a:pt x="43642" y="64868"/>
                    <a:pt x="43642" y="90811"/>
                  </a:cubicBezTo>
                  <a:cubicBezTo>
                    <a:pt x="43642" y="116754"/>
                    <a:pt x="64868" y="137980"/>
                    <a:pt x="90811" y="137980"/>
                  </a:cubicBezTo>
                  <a:cubicBezTo>
                    <a:pt x="116754" y="137980"/>
                    <a:pt x="137980" y="116754"/>
                    <a:pt x="137980" y="90811"/>
                  </a:cubicBezTo>
                  <a:cubicBezTo>
                    <a:pt x="137980" y="90811"/>
                    <a:pt x="137980" y="88453"/>
                    <a:pt x="137980" y="88453"/>
                  </a:cubicBezTo>
                  <a:cubicBezTo>
                    <a:pt x="135621" y="90811"/>
                    <a:pt x="130905" y="90811"/>
                    <a:pt x="126188" y="90811"/>
                  </a:cubicBezTo>
                  <a:cubicBezTo>
                    <a:pt x="112037" y="90811"/>
                    <a:pt x="102603" y="81377"/>
                    <a:pt x="102603" y="67227"/>
                  </a:cubicBezTo>
                  <a:close/>
                </a:path>
              </a:pathLst>
            </a:custGeom>
            <a:solidFill>
              <a:srgbClr val="4D5C64"/>
            </a:solidFill>
            <a:ln w="2350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8" name="Freeform: Shape 17">
              <a:extLst>
                <a:ext uri="{FF2B5EF4-FFF2-40B4-BE49-F238E27FC236}">
                  <a16:creationId xmlns:a16="http://schemas.microsoft.com/office/drawing/2014/main" id="{B83FFFB0-B521-42C7-A8B1-2AD8E0625B3C}"/>
                </a:ext>
              </a:extLst>
            </p:cNvPr>
            <p:cNvSpPr/>
            <p:nvPr/>
          </p:nvSpPr>
          <p:spPr>
            <a:xfrm>
              <a:off x="3984721" y="2536838"/>
              <a:ext cx="2594286" cy="1839585"/>
            </a:xfrm>
            <a:custGeom>
              <a:avLst/>
              <a:gdLst>
                <a:gd name="connsiteX0" fmla="*/ 2215497 w 2594286"/>
                <a:gd name="connsiteY0" fmla="*/ 673346 h 1839584"/>
                <a:gd name="connsiteX1" fmla="*/ 2055123 w 2594286"/>
                <a:gd name="connsiteY1" fmla="*/ 420993 h 1839584"/>
                <a:gd name="connsiteX2" fmla="*/ 2000879 w 2594286"/>
                <a:gd name="connsiteY2" fmla="*/ 383258 h 1839584"/>
                <a:gd name="connsiteX3" fmla="*/ 1963144 w 2594286"/>
                <a:gd name="connsiteY3" fmla="*/ 437502 h 1839584"/>
                <a:gd name="connsiteX4" fmla="*/ 1899466 w 2594286"/>
                <a:gd name="connsiteY4" fmla="*/ 701648 h 1839584"/>
                <a:gd name="connsiteX5" fmla="*/ 1948993 w 2594286"/>
                <a:gd name="connsiteY5" fmla="*/ 847871 h 1839584"/>
                <a:gd name="connsiteX6" fmla="*/ 1772110 w 2594286"/>
                <a:gd name="connsiteY6" fmla="*/ 890323 h 1839584"/>
                <a:gd name="connsiteX7" fmla="*/ 1772110 w 2594286"/>
                <a:gd name="connsiteY7" fmla="*/ 609668 h 1839584"/>
                <a:gd name="connsiteX8" fmla="*/ 1465513 w 2594286"/>
                <a:gd name="connsiteY8" fmla="*/ 609668 h 1839584"/>
                <a:gd name="connsiteX9" fmla="*/ 1465513 w 2594286"/>
                <a:gd name="connsiteY9" fmla="*/ 373824 h 1839584"/>
                <a:gd name="connsiteX10" fmla="*/ 1465513 w 2594286"/>
                <a:gd name="connsiteY10" fmla="*/ 326655 h 1839584"/>
                <a:gd name="connsiteX11" fmla="*/ 1465513 w 2594286"/>
                <a:gd name="connsiteY11" fmla="*/ 43642 h 1839584"/>
                <a:gd name="connsiteX12" fmla="*/ 1111746 w 2594286"/>
                <a:gd name="connsiteY12" fmla="*/ 43642 h 1839584"/>
                <a:gd name="connsiteX13" fmla="*/ 1111746 w 2594286"/>
                <a:gd name="connsiteY13" fmla="*/ 326655 h 1839584"/>
                <a:gd name="connsiteX14" fmla="*/ 852318 w 2594286"/>
                <a:gd name="connsiteY14" fmla="*/ 326655 h 1839584"/>
                <a:gd name="connsiteX15" fmla="*/ 805149 w 2594286"/>
                <a:gd name="connsiteY15" fmla="*/ 326655 h 1839584"/>
                <a:gd name="connsiteX16" fmla="*/ 498551 w 2594286"/>
                <a:gd name="connsiteY16" fmla="*/ 326655 h 1839584"/>
                <a:gd name="connsiteX17" fmla="*/ 498551 w 2594286"/>
                <a:gd name="connsiteY17" fmla="*/ 609668 h 1839584"/>
                <a:gd name="connsiteX18" fmla="*/ 191954 w 2594286"/>
                <a:gd name="connsiteY18" fmla="*/ 609668 h 1839584"/>
                <a:gd name="connsiteX19" fmla="*/ 191954 w 2594286"/>
                <a:gd name="connsiteY19" fmla="*/ 892681 h 1839584"/>
                <a:gd name="connsiteX20" fmla="*/ 74032 w 2594286"/>
                <a:gd name="connsiteY20" fmla="*/ 892681 h 1839584"/>
                <a:gd name="connsiteX21" fmla="*/ 52806 w 2594286"/>
                <a:gd name="connsiteY21" fmla="*/ 892681 h 1839584"/>
                <a:gd name="connsiteX22" fmla="*/ 50447 w 2594286"/>
                <a:gd name="connsiteY22" fmla="*/ 911549 h 1839584"/>
                <a:gd name="connsiteX23" fmla="*/ 52806 w 2594286"/>
                <a:gd name="connsiteY23" fmla="*/ 1128526 h 1839584"/>
                <a:gd name="connsiteX24" fmla="*/ 149502 w 2594286"/>
                <a:gd name="connsiteY24" fmla="*/ 1423331 h 1839584"/>
                <a:gd name="connsiteX25" fmla="*/ 875902 w 2594286"/>
                <a:gd name="connsiteY25" fmla="*/ 1795965 h 1839584"/>
                <a:gd name="connsiteX26" fmla="*/ 2163612 w 2594286"/>
                <a:gd name="connsiteY26" fmla="*/ 987019 h 1839584"/>
                <a:gd name="connsiteX27" fmla="*/ 2345212 w 2594286"/>
                <a:gd name="connsiteY27" fmla="*/ 963435 h 1839584"/>
                <a:gd name="connsiteX28" fmla="*/ 2522095 w 2594286"/>
                <a:gd name="connsiteY28" fmla="*/ 807777 h 1839584"/>
                <a:gd name="connsiteX29" fmla="*/ 2533887 w 2594286"/>
                <a:gd name="connsiteY29" fmla="*/ 781835 h 1839584"/>
                <a:gd name="connsiteX30" fmla="*/ 2540962 w 2594286"/>
                <a:gd name="connsiteY30" fmla="*/ 765325 h 1839584"/>
                <a:gd name="connsiteX31" fmla="*/ 2545679 w 2594286"/>
                <a:gd name="connsiteY31" fmla="*/ 758250 h 1839584"/>
                <a:gd name="connsiteX32" fmla="*/ 2555113 w 2594286"/>
                <a:gd name="connsiteY32" fmla="*/ 739383 h 1839584"/>
                <a:gd name="connsiteX33" fmla="*/ 2503227 w 2594286"/>
                <a:gd name="connsiteY33" fmla="*/ 704006 h 1839584"/>
                <a:gd name="connsiteX34" fmla="*/ 2215497 w 2594286"/>
                <a:gd name="connsiteY34" fmla="*/ 673346 h 1839584"/>
                <a:gd name="connsiteX35" fmla="*/ 1420702 w 2594286"/>
                <a:gd name="connsiteY35" fmla="*/ 892681 h 1839584"/>
                <a:gd name="connsiteX36" fmla="*/ 1161274 w 2594286"/>
                <a:gd name="connsiteY36" fmla="*/ 892681 h 1839584"/>
                <a:gd name="connsiteX37" fmla="*/ 1161274 w 2594286"/>
                <a:gd name="connsiteY37" fmla="*/ 656837 h 1839584"/>
                <a:gd name="connsiteX38" fmla="*/ 1420702 w 2594286"/>
                <a:gd name="connsiteY38" fmla="*/ 656837 h 1839584"/>
                <a:gd name="connsiteX39" fmla="*/ 1420702 w 2594286"/>
                <a:gd name="connsiteY39" fmla="*/ 892681 h 1839584"/>
                <a:gd name="connsiteX40" fmla="*/ 1114105 w 2594286"/>
                <a:gd name="connsiteY40" fmla="*/ 892681 h 1839584"/>
                <a:gd name="connsiteX41" fmla="*/ 854676 w 2594286"/>
                <a:gd name="connsiteY41" fmla="*/ 892681 h 1839584"/>
                <a:gd name="connsiteX42" fmla="*/ 854676 w 2594286"/>
                <a:gd name="connsiteY42" fmla="*/ 656837 h 1839584"/>
                <a:gd name="connsiteX43" fmla="*/ 1114105 w 2594286"/>
                <a:gd name="connsiteY43" fmla="*/ 656837 h 1839584"/>
                <a:gd name="connsiteX44" fmla="*/ 1114105 w 2594286"/>
                <a:gd name="connsiteY44" fmla="*/ 892681 h 1839584"/>
                <a:gd name="connsiteX45" fmla="*/ 807507 w 2594286"/>
                <a:gd name="connsiteY45" fmla="*/ 892681 h 1839584"/>
                <a:gd name="connsiteX46" fmla="*/ 548079 w 2594286"/>
                <a:gd name="connsiteY46" fmla="*/ 892681 h 1839584"/>
                <a:gd name="connsiteX47" fmla="*/ 548079 w 2594286"/>
                <a:gd name="connsiteY47" fmla="*/ 656837 h 1839584"/>
                <a:gd name="connsiteX48" fmla="*/ 807507 w 2594286"/>
                <a:gd name="connsiteY48" fmla="*/ 656837 h 1839584"/>
                <a:gd name="connsiteX49" fmla="*/ 807507 w 2594286"/>
                <a:gd name="connsiteY49" fmla="*/ 892681 h 1839584"/>
                <a:gd name="connsiteX50" fmla="*/ 1727300 w 2594286"/>
                <a:gd name="connsiteY50" fmla="*/ 656837 h 1839584"/>
                <a:gd name="connsiteX51" fmla="*/ 1727300 w 2594286"/>
                <a:gd name="connsiteY51" fmla="*/ 892681 h 1839584"/>
                <a:gd name="connsiteX52" fmla="*/ 1467871 w 2594286"/>
                <a:gd name="connsiteY52" fmla="*/ 892681 h 1839584"/>
                <a:gd name="connsiteX53" fmla="*/ 1467871 w 2594286"/>
                <a:gd name="connsiteY53" fmla="*/ 656837 h 1839584"/>
                <a:gd name="connsiteX54" fmla="*/ 1727300 w 2594286"/>
                <a:gd name="connsiteY54" fmla="*/ 656837 h 1839584"/>
                <a:gd name="connsiteX55" fmla="*/ 1420702 w 2594286"/>
                <a:gd name="connsiteY55" fmla="*/ 609668 h 1839584"/>
                <a:gd name="connsiteX56" fmla="*/ 1161274 w 2594286"/>
                <a:gd name="connsiteY56" fmla="*/ 609668 h 1839584"/>
                <a:gd name="connsiteX57" fmla="*/ 1161274 w 2594286"/>
                <a:gd name="connsiteY57" fmla="*/ 373824 h 1839584"/>
                <a:gd name="connsiteX58" fmla="*/ 1420702 w 2594286"/>
                <a:gd name="connsiteY58" fmla="*/ 373824 h 1839584"/>
                <a:gd name="connsiteX59" fmla="*/ 1420702 w 2594286"/>
                <a:gd name="connsiteY59" fmla="*/ 609668 h 1839584"/>
                <a:gd name="connsiteX60" fmla="*/ 1161274 w 2594286"/>
                <a:gd name="connsiteY60" fmla="*/ 90811 h 1839584"/>
                <a:gd name="connsiteX61" fmla="*/ 1420702 w 2594286"/>
                <a:gd name="connsiteY61" fmla="*/ 90811 h 1839584"/>
                <a:gd name="connsiteX62" fmla="*/ 1420702 w 2594286"/>
                <a:gd name="connsiteY62" fmla="*/ 326655 h 1839584"/>
                <a:gd name="connsiteX63" fmla="*/ 1161274 w 2594286"/>
                <a:gd name="connsiteY63" fmla="*/ 326655 h 1839584"/>
                <a:gd name="connsiteX64" fmla="*/ 1161274 w 2594286"/>
                <a:gd name="connsiteY64" fmla="*/ 90811 h 1839584"/>
                <a:gd name="connsiteX65" fmla="*/ 854676 w 2594286"/>
                <a:gd name="connsiteY65" fmla="*/ 373824 h 1839584"/>
                <a:gd name="connsiteX66" fmla="*/ 1114105 w 2594286"/>
                <a:gd name="connsiteY66" fmla="*/ 373824 h 1839584"/>
                <a:gd name="connsiteX67" fmla="*/ 1114105 w 2594286"/>
                <a:gd name="connsiteY67" fmla="*/ 609668 h 1839584"/>
                <a:gd name="connsiteX68" fmla="*/ 854676 w 2594286"/>
                <a:gd name="connsiteY68" fmla="*/ 609668 h 1839584"/>
                <a:gd name="connsiteX69" fmla="*/ 854676 w 2594286"/>
                <a:gd name="connsiteY69" fmla="*/ 373824 h 1839584"/>
                <a:gd name="connsiteX70" fmla="*/ 548079 w 2594286"/>
                <a:gd name="connsiteY70" fmla="*/ 373824 h 1839584"/>
                <a:gd name="connsiteX71" fmla="*/ 807507 w 2594286"/>
                <a:gd name="connsiteY71" fmla="*/ 373824 h 1839584"/>
                <a:gd name="connsiteX72" fmla="*/ 807507 w 2594286"/>
                <a:gd name="connsiteY72" fmla="*/ 609668 h 1839584"/>
                <a:gd name="connsiteX73" fmla="*/ 548079 w 2594286"/>
                <a:gd name="connsiteY73" fmla="*/ 609668 h 1839584"/>
                <a:gd name="connsiteX74" fmla="*/ 548079 w 2594286"/>
                <a:gd name="connsiteY74" fmla="*/ 373824 h 1839584"/>
                <a:gd name="connsiteX75" fmla="*/ 241481 w 2594286"/>
                <a:gd name="connsiteY75" fmla="*/ 656837 h 1839584"/>
                <a:gd name="connsiteX76" fmla="*/ 500910 w 2594286"/>
                <a:gd name="connsiteY76" fmla="*/ 656837 h 1839584"/>
                <a:gd name="connsiteX77" fmla="*/ 500910 w 2594286"/>
                <a:gd name="connsiteY77" fmla="*/ 892681 h 1839584"/>
                <a:gd name="connsiteX78" fmla="*/ 241481 w 2594286"/>
                <a:gd name="connsiteY78" fmla="*/ 892681 h 1839584"/>
                <a:gd name="connsiteX79" fmla="*/ 241481 w 2594286"/>
                <a:gd name="connsiteY79" fmla="*/ 656837 h 1839584"/>
                <a:gd name="connsiteX80" fmla="*/ 2493793 w 2594286"/>
                <a:gd name="connsiteY80" fmla="*/ 762967 h 1839584"/>
                <a:gd name="connsiteX81" fmla="*/ 2486718 w 2594286"/>
                <a:gd name="connsiteY81" fmla="*/ 777118 h 1839584"/>
                <a:gd name="connsiteX82" fmla="*/ 2482001 w 2594286"/>
                <a:gd name="connsiteY82" fmla="*/ 784193 h 1839584"/>
                <a:gd name="connsiteX83" fmla="*/ 2331061 w 2594286"/>
                <a:gd name="connsiteY83" fmla="*/ 916266 h 1839584"/>
                <a:gd name="connsiteX84" fmla="*/ 2163612 w 2594286"/>
                <a:gd name="connsiteY84" fmla="*/ 937492 h 1839584"/>
                <a:gd name="connsiteX85" fmla="*/ 2151819 w 2594286"/>
                <a:gd name="connsiteY85" fmla="*/ 937492 h 1839584"/>
                <a:gd name="connsiteX86" fmla="*/ 2135310 w 2594286"/>
                <a:gd name="connsiteY86" fmla="*/ 937492 h 1839584"/>
                <a:gd name="connsiteX87" fmla="*/ 2128235 w 2594286"/>
                <a:gd name="connsiteY87" fmla="*/ 951642 h 1839584"/>
                <a:gd name="connsiteX88" fmla="*/ 875902 w 2594286"/>
                <a:gd name="connsiteY88" fmla="*/ 1744079 h 1839584"/>
                <a:gd name="connsiteX89" fmla="*/ 293367 w 2594286"/>
                <a:gd name="connsiteY89" fmla="*/ 1534178 h 1839584"/>
                <a:gd name="connsiteX90" fmla="*/ 368837 w 2594286"/>
                <a:gd name="connsiteY90" fmla="*/ 1538894 h 1839584"/>
                <a:gd name="connsiteX91" fmla="*/ 706094 w 2594286"/>
                <a:gd name="connsiteY91" fmla="*/ 1449274 h 1839584"/>
                <a:gd name="connsiteX92" fmla="*/ 682510 w 2594286"/>
                <a:gd name="connsiteY92" fmla="*/ 1406822 h 1839584"/>
                <a:gd name="connsiteX93" fmla="*/ 368837 w 2594286"/>
                <a:gd name="connsiteY93" fmla="*/ 1489367 h 1839584"/>
                <a:gd name="connsiteX94" fmla="*/ 246198 w 2594286"/>
                <a:gd name="connsiteY94" fmla="*/ 1477575 h 1839584"/>
                <a:gd name="connsiteX95" fmla="*/ 191954 w 2594286"/>
                <a:gd name="connsiteY95" fmla="*/ 1395029 h 1839584"/>
                <a:gd name="connsiteX96" fmla="*/ 99975 w 2594286"/>
                <a:gd name="connsiteY96" fmla="*/ 1116733 h 1839584"/>
                <a:gd name="connsiteX97" fmla="*/ 92899 w 2594286"/>
                <a:gd name="connsiteY97" fmla="*/ 939850 h 1839584"/>
                <a:gd name="connsiteX98" fmla="*/ 191954 w 2594286"/>
                <a:gd name="connsiteY98" fmla="*/ 939850 h 1839584"/>
                <a:gd name="connsiteX99" fmla="*/ 191954 w 2594286"/>
                <a:gd name="connsiteY99" fmla="*/ 939850 h 1839584"/>
                <a:gd name="connsiteX100" fmla="*/ 498551 w 2594286"/>
                <a:gd name="connsiteY100" fmla="*/ 939850 h 1839584"/>
                <a:gd name="connsiteX101" fmla="*/ 545720 w 2594286"/>
                <a:gd name="connsiteY101" fmla="*/ 939850 h 1839584"/>
                <a:gd name="connsiteX102" fmla="*/ 805149 w 2594286"/>
                <a:gd name="connsiteY102" fmla="*/ 939850 h 1839584"/>
                <a:gd name="connsiteX103" fmla="*/ 852318 w 2594286"/>
                <a:gd name="connsiteY103" fmla="*/ 939850 h 1839584"/>
                <a:gd name="connsiteX104" fmla="*/ 1111746 w 2594286"/>
                <a:gd name="connsiteY104" fmla="*/ 939850 h 1839584"/>
                <a:gd name="connsiteX105" fmla="*/ 1158915 w 2594286"/>
                <a:gd name="connsiteY105" fmla="*/ 939850 h 1839584"/>
                <a:gd name="connsiteX106" fmla="*/ 1418344 w 2594286"/>
                <a:gd name="connsiteY106" fmla="*/ 939850 h 1839584"/>
                <a:gd name="connsiteX107" fmla="*/ 1465513 w 2594286"/>
                <a:gd name="connsiteY107" fmla="*/ 939850 h 1839584"/>
                <a:gd name="connsiteX108" fmla="*/ 1772110 w 2594286"/>
                <a:gd name="connsiteY108" fmla="*/ 939850 h 1839584"/>
                <a:gd name="connsiteX109" fmla="*/ 1772110 w 2594286"/>
                <a:gd name="connsiteY109" fmla="*/ 939850 h 1839584"/>
                <a:gd name="connsiteX110" fmla="*/ 1996162 w 2594286"/>
                <a:gd name="connsiteY110" fmla="*/ 876172 h 1839584"/>
                <a:gd name="connsiteX111" fmla="*/ 2015030 w 2594286"/>
                <a:gd name="connsiteY111" fmla="*/ 862022 h 1839584"/>
                <a:gd name="connsiteX112" fmla="*/ 2000879 w 2594286"/>
                <a:gd name="connsiteY112" fmla="*/ 840796 h 1839584"/>
                <a:gd name="connsiteX113" fmla="*/ 1946635 w 2594286"/>
                <a:gd name="connsiteY113" fmla="*/ 699289 h 1839584"/>
                <a:gd name="connsiteX114" fmla="*/ 2000879 w 2594286"/>
                <a:gd name="connsiteY114" fmla="*/ 465803 h 1839584"/>
                <a:gd name="connsiteX115" fmla="*/ 2010313 w 2594286"/>
                <a:gd name="connsiteY115" fmla="*/ 449294 h 1839584"/>
                <a:gd name="connsiteX116" fmla="*/ 2024463 w 2594286"/>
                <a:gd name="connsiteY116" fmla="*/ 458728 h 1839584"/>
                <a:gd name="connsiteX117" fmla="*/ 2168328 w 2594286"/>
                <a:gd name="connsiteY117" fmla="*/ 701648 h 1839584"/>
                <a:gd name="connsiteX118" fmla="*/ 2170687 w 2594286"/>
                <a:gd name="connsiteY118" fmla="*/ 729949 h 1839584"/>
                <a:gd name="connsiteX119" fmla="*/ 2198988 w 2594286"/>
                <a:gd name="connsiteY119" fmla="*/ 722873 h 1839584"/>
                <a:gd name="connsiteX120" fmla="*/ 2474926 w 2594286"/>
                <a:gd name="connsiteY120" fmla="*/ 744099 h 1839584"/>
                <a:gd name="connsiteX121" fmla="*/ 2493793 w 2594286"/>
                <a:gd name="connsiteY121" fmla="*/ 755892 h 1839584"/>
                <a:gd name="connsiteX122" fmla="*/ 2493793 w 2594286"/>
                <a:gd name="connsiteY122" fmla="*/ 762967 h 183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2594286" h="1839584">
                  <a:moveTo>
                    <a:pt x="2215497" y="673346"/>
                  </a:moveTo>
                  <a:cubicBezTo>
                    <a:pt x="2201347" y="579009"/>
                    <a:pt x="2149461" y="494105"/>
                    <a:pt x="2055123" y="420993"/>
                  </a:cubicBezTo>
                  <a:lnTo>
                    <a:pt x="2000879" y="383258"/>
                  </a:lnTo>
                  <a:lnTo>
                    <a:pt x="1963144" y="437502"/>
                  </a:lnTo>
                  <a:cubicBezTo>
                    <a:pt x="1915975" y="510614"/>
                    <a:pt x="1892391" y="607310"/>
                    <a:pt x="1899466" y="701648"/>
                  </a:cubicBezTo>
                  <a:cubicBezTo>
                    <a:pt x="1904183" y="755892"/>
                    <a:pt x="1920692" y="807777"/>
                    <a:pt x="1948993" y="847871"/>
                  </a:cubicBezTo>
                  <a:cubicBezTo>
                    <a:pt x="1908900" y="869097"/>
                    <a:pt x="1842863" y="887964"/>
                    <a:pt x="1772110" y="890323"/>
                  </a:cubicBezTo>
                  <a:lnTo>
                    <a:pt x="1772110" y="609668"/>
                  </a:lnTo>
                  <a:lnTo>
                    <a:pt x="1465513" y="609668"/>
                  </a:lnTo>
                  <a:lnTo>
                    <a:pt x="1465513" y="373824"/>
                  </a:lnTo>
                  <a:lnTo>
                    <a:pt x="1465513" y="326655"/>
                  </a:lnTo>
                  <a:lnTo>
                    <a:pt x="1465513" y="43642"/>
                  </a:lnTo>
                  <a:lnTo>
                    <a:pt x="1111746" y="43642"/>
                  </a:lnTo>
                  <a:lnTo>
                    <a:pt x="1111746" y="326655"/>
                  </a:lnTo>
                  <a:lnTo>
                    <a:pt x="852318" y="326655"/>
                  </a:lnTo>
                  <a:lnTo>
                    <a:pt x="805149" y="326655"/>
                  </a:lnTo>
                  <a:lnTo>
                    <a:pt x="498551" y="326655"/>
                  </a:lnTo>
                  <a:lnTo>
                    <a:pt x="498551" y="609668"/>
                  </a:lnTo>
                  <a:lnTo>
                    <a:pt x="191954" y="609668"/>
                  </a:lnTo>
                  <a:lnTo>
                    <a:pt x="191954" y="892681"/>
                  </a:lnTo>
                  <a:lnTo>
                    <a:pt x="74032" y="892681"/>
                  </a:lnTo>
                  <a:lnTo>
                    <a:pt x="52806" y="892681"/>
                  </a:lnTo>
                  <a:lnTo>
                    <a:pt x="50447" y="911549"/>
                  </a:lnTo>
                  <a:cubicBezTo>
                    <a:pt x="41014" y="965793"/>
                    <a:pt x="41014" y="1045980"/>
                    <a:pt x="52806" y="1128526"/>
                  </a:cubicBezTo>
                  <a:cubicBezTo>
                    <a:pt x="66956" y="1232297"/>
                    <a:pt x="99975" y="1331351"/>
                    <a:pt x="149502" y="1423331"/>
                  </a:cubicBezTo>
                  <a:cubicBezTo>
                    <a:pt x="279216" y="1659175"/>
                    <a:pt x="517419" y="1795965"/>
                    <a:pt x="875902" y="1795965"/>
                  </a:cubicBezTo>
                  <a:cubicBezTo>
                    <a:pt x="1482022" y="1793606"/>
                    <a:pt x="1946635" y="1512952"/>
                    <a:pt x="2163612" y="987019"/>
                  </a:cubicBezTo>
                  <a:cubicBezTo>
                    <a:pt x="2236723" y="989377"/>
                    <a:pt x="2286250" y="984661"/>
                    <a:pt x="2345212" y="963435"/>
                  </a:cubicBezTo>
                  <a:cubicBezTo>
                    <a:pt x="2420682" y="937492"/>
                    <a:pt x="2482001" y="887964"/>
                    <a:pt x="2522095" y="807777"/>
                  </a:cubicBezTo>
                  <a:cubicBezTo>
                    <a:pt x="2524453" y="803061"/>
                    <a:pt x="2526812" y="798344"/>
                    <a:pt x="2533887" y="781835"/>
                  </a:cubicBezTo>
                  <a:cubicBezTo>
                    <a:pt x="2536245" y="777118"/>
                    <a:pt x="2538604" y="770042"/>
                    <a:pt x="2540962" y="765325"/>
                  </a:cubicBezTo>
                  <a:cubicBezTo>
                    <a:pt x="2540962" y="762967"/>
                    <a:pt x="2543321" y="760609"/>
                    <a:pt x="2545679" y="758250"/>
                  </a:cubicBezTo>
                  <a:lnTo>
                    <a:pt x="2555113" y="739383"/>
                  </a:lnTo>
                  <a:lnTo>
                    <a:pt x="2503227" y="704006"/>
                  </a:lnTo>
                  <a:cubicBezTo>
                    <a:pt x="2446625" y="668629"/>
                    <a:pt x="2316910" y="654479"/>
                    <a:pt x="2215497" y="673346"/>
                  </a:cubicBezTo>
                  <a:close/>
                  <a:moveTo>
                    <a:pt x="1420702" y="892681"/>
                  </a:moveTo>
                  <a:lnTo>
                    <a:pt x="1161274" y="892681"/>
                  </a:lnTo>
                  <a:lnTo>
                    <a:pt x="1161274" y="656837"/>
                  </a:lnTo>
                  <a:lnTo>
                    <a:pt x="1420702" y="656837"/>
                  </a:lnTo>
                  <a:lnTo>
                    <a:pt x="1420702" y="892681"/>
                  </a:lnTo>
                  <a:close/>
                  <a:moveTo>
                    <a:pt x="1114105" y="892681"/>
                  </a:moveTo>
                  <a:lnTo>
                    <a:pt x="854676" y="892681"/>
                  </a:lnTo>
                  <a:lnTo>
                    <a:pt x="854676" y="656837"/>
                  </a:lnTo>
                  <a:lnTo>
                    <a:pt x="1114105" y="656837"/>
                  </a:lnTo>
                  <a:lnTo>
                    <a:pt x="1114105" y="892681"/>
                  </a:lnTo>
                  <a:close/>
                  <a:moveTo>
                    <a:pt x="807507" y="892681"/>
                  </a:moveTo>
                  <a:lnTo>
                    <a:pt x="548079" y="892681"/>
                  </a:lnTo>
                  <a:lnTo>
                    <a:pt x="548079" y="656837"/>
                  </a:lnTo>
                  <a:lnTo>
                    <a:pt x="807507" y="656837"/>
                  </a:lnTo>
                  <a:lnTo>
                    <a:pt x="807507" y="892681"/>
                  </a:lnTo>
                  <a:close/>
                  <a:moveTo>
                    <a:pt x="1727300" y="656837"/>
                  </a:moveTo>
                  <a:lnTo>
                    <a:pt x="1727300" y="892681"/>
                  </a:lnTo>
                  <a:lnTo>
                    <a:pt x="1467871" y="892681"/>
                  </a:lnTo>
                  <a:lnTo>
                    <a:pt x="1467871" y="656837"/>
                  </a:lnTo>
                  <a:lnTo>
                    <a:pt x="1727300" y="656837"/>
                  </a:lnTo>
                  <a:close/>
                  <a:moveTo>
                    <a:pt x="1420702" y="609668"/>
                  </a:moveTo>
                  <a:lnTo>
                    <a:pt x="1161274" y="609668"/>
                  </a:lnTo>
                  <a:lnTo>
                    <a:pt x="1161274" y="373824"/>
                  </a:lnTo>
                  <a:lnTo>
                    <a:pt x="1420702" y="373824"/>
                  </a:lnTo>
                  <a:lnTo>
                    <a:pt x="1420702" y="609668"/>
                  </a:lnTo>
                  <a:close/>
                  <a:moveTo>
                    <a:pt x="1161274" y="90811"/>
                  </a:moveTo>
                  <a:lnTo>
                    <a:pt x="1420702" y="90811"/>
                  </a:lnTo>
                  <a:lnTo>
                    <a:pt x="1420702" y="326655"/>
                  </a:lnTo>
                  <a:lnTo>
                    <a:pt x="1161274" y="326655"/>
                  </a:lnTo>
                  <a:lnTo>
                    <a:pt x="1161274" y="90811"/>
                  </a:lnTo>
                  <a:close/>
                  <a:moveTo>
                    <a:pt x="854676" y="373824"/>
                  </a:moveTo>
                  <a:lnTo>
                    <a:pt x="1114105" y="373824"/>
                  </a:lnTo>
                  <a:lnTo>
                    <a:pt x="1114105" y="609668"/>
                  </a:lnTo>
                  <a:lnTo>
                    <a:pt x="854676" y="609668"/>
                  </a:lnTo>
                  <a:lnTo>
                    <a:pt x="854676" y="373824"/>
                  </a:lnTo>
                  <a:close/>
                  <a:moveTo>
                    <a:pt x="548079" y="373824"/>
                  </a:moveTo>
                  <a:lnTo>
                    <a:pt x="807507" y="373824"/>
                  </a:lnTo>
                  <a:lnTo>
                    <a:pt x="807507" y="609668"/>
                  </a:lnTo>
                  <a:lnTo>
                    <a:pt x="548079" y="609668"/>
                  </a:lnTo>
                  <a:lnTo>
                    <a:pt x="548079" y="373824"/>
                  </a:lnTo>
                  <a:close/>
                  <a:moveTo>
                    <a:pt x="241481" y="656837"/>
                  </a:moveTo>
                  <a:lnTo>
                    <a:pt x="500910" y="656837"/>
                  </a:lnTo>
                  <a:lnTo>
                    <a:pt x="500910" y="892681"/>
                  </a:lnTo>
                  <a:lnTo>
                    <a:pt x="241481" y="892681"/>
                  </a:lnTo>
                  <a:lnTo>
                    <a:pt x="241481" y="656837"/>
                  </a:lnTo>
                  <a:close/>
                  <a:moveTo>
                    <a:pt x="2493793" y="762967"/>
                  </a:moveTo>
                  <a:cubicBezTo>
                    <a:pt x="2491435" y="770042"/>
                    <a:pt x="2489076" y="774759"/>
                    <a:pt x="2486718" y="777118"/>
                  </a:cubicBezTo>
                  <a:cubicBezTo>
                    <a:pt x="2486718" y="779476"/>
                    <a:pt x="2484360" y="781835"/>
                    <a:pt x="2482001" y="784193"/>
                  </a:cubicBezTo>
                  <a:cubicBezTo>
                    <a:pt x="2446625" y="852588"/>
                    <a:pt x="2394739" y="895040"/>
                    <a:pt x="2331061" y="916266"/>
                  </a:cubicBezTo>
                  <a:cubicBezTo>
                    <a:pt x="2279175" y="935133"/>
                    <a:pt x="2232006" y="937492"/>
                    <a:pt x="2163612" y="937492"/>
                  </a:cubicBezTo>
                  <a:cubicBezTo>
                    <a:pt x="2163612" y="937492"/>
                    <a:pt x="2158895" y="937492"/>
                    <a:pt x="2151819" y="937492"/>
                  </a:cubicBezTo>
                  <a:lnTo>
                    <a:pt x="2135310" y="937492"/>
                  </a:lnTo>
                  <a:lnTo>
                    <a:pt x="2128235" y="951642"/>
                  </a:lnTo>
                  <a:cubicBezTo>
                    <a:pt x="1923050" y="1468141"/>
                    <a:pt x="1470230" y="1744079"/>
                    <a:pt x="875902" y="1744079"/>
                  </a:cubicBezTo>
                  <a:cubicBezTo>
                    <a:pt x="616473" y="1744079"/>
                    <a:pt x="425440" y="1668609"/>
                    <a:pt x="293367" y="1534178"/>
                  </a:cubicBezTo>
                  <a:cubicBezTo>
                    <a:pt x="319310" y="1536536"/>
                    <a:pt x="342894" y="1538894"/>
                    <a:pt x="368837" y="1538894"/>
                  </a:cubicBezTo>
                  <a:cubicBezTo>
                    <a:pt x="491476" y="1538894"/>
                    <a:pt x="604681" y="1505876"/>
                    <a:pt x="706094" y="1449274"/>
                  </a:cubicBezTo>
                  <a:cubicBezTo>
                    <a:pt x="696661" y="1435123"/>
                    <a:pt x="689585" y="1420972"/>
                    <a:pt x="682510" y="1406822"/>
                  </a:cubicBezTo>
                  <a:cubicBezTo>
                    <a:pt x="590531" y="1458707"/>
                    <a:pt x="482042" y="1489367"/>
                    <a:pt x="368837" y="1489367"/>
                  </a:cubicBezTo>
                  <a:cubicBezTo>
                    <a:pt x="326385" y="1489367"/>
                    <a:pt x="286292" y="1484650"/>
                    <a:pt x="246198" y="1477575"/>
                  </a:cubicBezTo>
                  <a:cubicBezTo>
                    <a:pt x="227331" y="1451632"/>
                    <a:pt x="208463" y="1423331"/>
                    <a:pt x="191954" y="1395029"/>
                  </a:cubicBezTo>
                  <a:cubicBezTo>
                    <a:pt x="144785" y="1310126"/>
                    <a:pt x="114125" y="1215788"/>
                    <a:pt x="99975" y="1116733"/>
                  </a:cubicBezTo>
                  <a:cubicBezTo>
                    <a:pt x="90541" y="1053055"/>
                    <a:pt x="88182" y="987019"/>
                    <a:pt x="92899" y="939850"/>
                  </a:cubicBezTo>
                  <a:lnTo>
                    <a:pt x="191954" y="939850"/>
                  </a:lnTo>
                  <a:lnTo>
                    <a:pt x="191954" y="939850"/>
                  </a:lnTo>
                  <a:lnTo>
                    <a:pt x="498551" y="939850"/>
                  </a:lnTo>
                  <a:lnTo>
                    <a:pt x="545720" y="939850"/>
                  </a:lnTo>
                  <a:lnTo>
                    <a:pt x="805149" y="939850"/>
                  </a:lnTo>
                  <a:lnTo>
                    <a:pt x="852318" y="939850"/>
                  </a:lnTo>
                  <a:lnTo>
                    <a:pt x="1111746" y="939850"/>
                  </a:lnTo>
                  <a:lnTo>
                    <a:pt x="1158915" y="939850"/>
                  </a:lnTo>
                  <a:lnTo>
                    <a:pt x="1418344" y="939850"/>
                  </a:lnTo>
                  <a:lnTo>
                    <a:pt x="1465513" y="939850"/>
                  </a:lnTo>
                  <a:lnTo>
                    <a:pt x="1772110" y="939850"/>
                  </a:lnTo>
                  <a:lnTo>
                    <a:pt x="1772110" y="939850"/>
                  </a:lnTo>
                  <a:cubicBezTo>
                    <a:pt x="1866448" y="939850"/>
                    <a:pt x="1953710" y="909190"/>
                    <a:pt x="1996162" y="876172"/>
                  </a:cubicBezTo>
                  <a:lnTo>
                    <a:pt x="2015030" y="862022"/>
                  </a:lnTo>
                  <a:lnTo>
                    <a:pt x="2000879" y="840796"/>
                  </a:lnTo>
                  <a:cubicBezTo>
                    <a:pt x="1972578" y="805419"/>
                    <a:pt x="1953710" y="753533"/>
                    <a:pt x="1946635" y="699289"/>
                  </a:cubicBezTo>
                  <a:cubicBezTo>
                    <a:pt x="1939560" y="616744"/>
                    <a:pt x="1960786" y="529481"/>
                    <a:pt x="2000879" y="465803"/>
                  </a:cubicBezTo>
                  <a:lnTo>
                    <a:pt x="2010313" y="449294"/>
                  </a:lnTo>
                  <a:lnTo>
                    <a:pt x="2024463" y="458728"/>
                  </a:lnTo>
                  <a:cubicBezTo>
                    <a:pt x="2116443" y="529481"/>
                    <a:pt x="2163612" y="609668"/>
                    <a:pt x="2168328" y="701648"/>
                  </a:cubicBezTo>
                  <a:lnTo>
                    <a:pt x="2170687" y="729949"/>
                  </a:lnTo>
                  <a:lnTo>
                    <a:pt x="2198988" y="722873"/>
                  </a:lnTo>
                  <a:cubicBezTo>
                    <a:pt x="2290967" y="699289"/>
                    <a:pt x="2425399" y="711081"/>
                    <a:pt x="2474926" y="744099"/>
                  </a:cubicBezTo>
                  <a:lnTo>
                    <a:pt x="2493793" y="755892"/>
                  </a:lnTo>
                  <a:cubicBezTo>
                    <a:pt x="2493793" y="760609"/>
                    <a:pt x="2493793" y="760609"/>
                    <a:pt x="2493793" y="762967"/>
                  </a:cubicBezTo>
                  <a:close/>
                </a:path>
              </a:pathLst>
            </a:custGeom>
            <a:solidFill>
              <a:schemeClr val="bg2">
                <a:lumMod val="25000"/>
              </a:schemeClr>
            </a:solidFill>
            <a:ln w="2350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9" name="Freeform: Shape 18">
              <a:extLst>
                <a:ext uri="{FF2B5EF4-FFF2-40B4-BE49-F238E27FC236}">
                  <a16:creationId xmlns:a16="http://schemas.microsoft.com/office/drawing/2014/main" id="{D03A444E-0369-4E1C-94D1-35E1211027E1}"/>
                </a:ext>
              </a:extLst>
            </p:cNvPr>
            <p:cNvSpPr/>
            <p:nvPr/>
          </p:nvSpPr>
          <p:spPr>
            <a:xfrm>
              <a:off x="4229729" y="3197202"/>
              <a:ext cx="94338" cy="212260"/>
            </a:xfrm>
            <a:custGeom>
              <a:avLst/>
              <a:gdLst>
                <a:gd name="connsiteX0" fmla="*/ 43642 w 94337"/>
                <a:gd name="connsiteY0" fmla="*/ 43642 h 212259"/>
                <a:gd name="connsiteX1" fmla="*/ 67227 w 94337"/>
                <a:gd name="connsiteY1" fmla="*/ 43642 h 212259"/>
                <a:gd name="connsiteX2" fmla="*/ 67227 w 94337"/>
                <a:gd name="connsiteY2" fmla="*/ 185149 h 212259"/>
                <a:gd name="connsiteX3" fmla="*/ 43642 w 94337"/>
                <a:gd name="connsiteY3" fmla="*/ 185149 h 212259"/>
              </a:gdLst>
              <a:ahLst/>
              <a:cxnLst>
                <a:cxn ang="0">
                  <a:pos x="connsiteX0" y="connsiteY0"/>
                </a:cxn>
                <a:cxn ang="0">
                  <a:pos x="connsiteX1" y="connsiteY1"/>
                </a:cxn>
                <a:cxn ang="0">
                  <a:pos x="connsiteX2" y="connsiteY2"/>
                </a:cxn>
                <a:cxn ang="0">
                  <a:pos x="connsiteX3" y="connsiteY3"/>
                </a:cxn>
              </a:cxnLst>
              <a:rect l="l" t="t" r="r" b="b"/>
              <a:pathLst>
                <a:path w="94337" h="212259">
                  <a:moveTo>
                    <a:pt x="43642" y="43642"/>
                  </a:moveTo>
                  <a:lnTo>
                    <a:pt x="67227" y="43642"/>
                  </a:lnTo>
                  <a:lnTo>
                    <a:pt x="67227" y="185149"/>
                  </a:lnTo>
                  <a:lnTo>
                    <a:pt x="43642" y="185149"/>
                  </a:lnTo>
                  <a:close/>
                </a:path>
              </a:pathLst>
            </a:custGeom>
            <a:solidFill>
              <a:srgbClr val="066DA5"/>
            </a:solidFill>
            <a:ln w="2350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0" name="Freeform: Shape 19">
              <a:extLst>
                <a:ext uri="{FF2B5EF4-FFF2-40B4-BE49-F238E27FC236}">
                  <a16:creationId xmlns:a16="http://schemas.microsoft.com/office/drawing/2014/main" id="{D372582B-5A85-47E5-AD3A-D5FAAE1B29BA}"/>
                </a:ext>
              </a:extLst>
            </p:cNvPr>
            <p:cNvSpPr/>
            <p:nvPr/>
          </p:nvSpPr>
          <p:spPr>
            <a:xfrm>
              <a:off x="4300482" y="3197202"/>
              <a:ext cx="94338" cy="212260"/>
            </a:xfrm>
            <a:custGeom>
              <a:avLst/>
              <a:gdLst>
                <a:gd name="connsiteX0" fmla="*/ 43642 w 94337"/>
                <a:gd name="connsiteY0" fmla="*/ 43642 h 212259"/>
                <a:gd name="connsiteX1" fmla="*/ 67227 w 94337"/>
                <a:gd name="connsiteY1" fmla="*/ 43642 h 212259"/>
                <a:gd name="connsiteX2" fmla="*/ 67227 w 94337"/>
                <a:gd name="connsiteY2" fmla="*/ 185149 h 212259"/>
                <a:gd name="connsiteX3" fmla="*/ 43642 w 94337"/>
                <a:gd name="connsiteY3" fmla="*/ 185149 h 212259"/>
              </a:gdLst>
              <a:ahLst/>
              <a:cxnLst>
                <a:cxn ang="0">
                  <a:pos x="connsiteX0" y="connsiteY0"/>
                </a:cxn>
                <a:cxn ang="0">
                  <a:pos x="connsiteX1" y="connsiteY1"/>
                </a:cxn>
                <a:cxn ang="0">
                  <a:pos x="connsiteX2" y="connsiteY2"/>
                </a:cxn>
                <a:cxn ang="0">
                  <a:pos x="connsiteX3" y="connsiteY3"/>
                </a:cxn>
              </a:cxnLst>
              <a:rect l="l" t="t" r="r" b="b"/>
              <a:pathLst>
                <a:path w="94337" h="212259">
                  <a:moveTo>
                    <a:pt x="43642" y="43642"/>
                  </a:moveTo>
                  <a:lnTo>
                    <a:pt x="67227" y="43642"/>
                  </a:lnTo>
                  <a:lnTo>
                    <a:pt x="67227" y="185149"/>
                  </a:lnTo>
                  <a:lnTo>
                    <a:pt x="43642" y="185149"/>
                  </a:lnTo>
                  <a:close/>
                </a:path>
              </a:pathLst>
            </a:custGeom>
            <a:solidFill>
              <a:srgbClr val="066DA5"/>
            </a:solidFill>
            <a:ln w="2350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1" name="Freeform: Shape 20">
              <a:extLst>
                <a:ext uri="{FF2B5EF4-FFF2-40B4-BE49-F238E27FC236}">
                  <a16:creationId xmlns:a16="http://schemas.microsoft.com/office/drawing/2014/main" id="{85D5D7DD-9C3E-441B-A96D-1D2724EF78C1}"/>
                </a:ext>
              </a:extLst>
            </p:cNvPr>
            <p:cNvSpPr/>
            <p:nvPr/>
          </p:nvSpPr>
          <p:spPr>
            <a:xfrm>
              <a:off x="4371235" y="3197202"/>
              <a:ext cx="94338" cy="212260"/>
            </a:xfrm>
            <a:custGeom>
              <a:avLst/>
              <a:gdLst>
                <a:gd name="connsiteX0" fmla="*/ 43642 w 94337"/>
                <a:gd name="connsiteY0" fmla="*/ 43642 h 212259"/>
                <a:gd name="connsiteX1" fmla="*/ 67227 w 94337"/>
                <a:gd name="connsiteY1" fmla="*/ 43642 h 212259"/>
                <a:gd name="connsiteX2" fmla="*/ 67227 w 94337"/>
                <a:gd name="connsiteY2" fmla="*/ 185149 h 212259"/>
                <a:gd name="connsiteX3" fmla="*/ 43642 w 94337"/>
                <a:gd name="connsiteY3" fmla="*/ 185149 h 212259"/>
              </a:gdLst>
              <a:ahLst/>
              <a:cxnLst>
                <a:cxn ang="0">
                  <a:pos x="connsiteX0" y="connsiteY0"/>
                </a:cxn>
                <a:cxn ang="0">
                  <a:pos x="connsiteX1" y="connsiteY1"/>
                </a:cxn>
                <a:cxn ang="0">
                  <a:pos x="connsiteX2" y="connsiteY2"/>
                </a:cxn>
                <a:cxn ang="0">
                  <a:pos x="connsiteX3" y="connsiteY3"/>
                </a:cxn>
              </a:cxnLst>
              <a:rect l="l" t="t" r="r" b="b"/>
              <a:pathLst>
                <a:path w="94337" h="212259">
                  <a:moveTo>
                    <a:pt x="43642" y="43642"/>
                  </a:moveTo>
                  <a:lnTo>
                    <a:pt x="67227" y="43642"/>
                  </a:lnTo>
                  <a:lnTo>
                    <a:pt x="67227" y="185149"/>
                  </a:lnTo>
                  <a:lnTo>
                    <a:pt x="43642" y="185149"/>
                  </a:lnTo>
                  <a:close/>
                </a:path>
              </a:pathLst>
            </a:custGeom>
            <a:solidFill>
              <a:srgbClr val="066DA5"/>
            </a:solidFill>
            <a:ln w="2350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2" name="Freeform: Shape 21">
              <a:extLst>
                <a:ext uri="{FF2B5EF4-FFF2-40B4-BE49-F238E27FC236}">
                  <a16:creationId xmlns:a16="http://schemas.microsoft.com/office/drawing/2014/main" id="{06C6D215-3272-47B4-949E-22F39C9C92BE}"/>
                </a:ext>
              </a:extLst>
            </p:cNvPr>
            <p:cNvSpPr/>
            <p:nvPr/>
          </p:nvSpPr>
          <p:spPr>
            <a:xfrm>
              <a:off x="4536326" y="3197202"/>
              <a:ext cx="94338" cy="212260"/>
            </a:xfrm>
            <a:custGeom>
              <a:avLst/>
              <a:gdLst>
                <a:gd name="connsiteX0" fmla="*/ 43642 w 94337"/>
                <a:gd name="connsiteY0" fmla="*/ 43642 h 212259"/>
                <a:gd name="connsiteX1" fmla="*/ 67227 w 94337"/>
                <a:gd name="connsiteY1" fmla="*/ 43642 h 212259"/>
                <a:gd name="connsiteX2" fmla="*/ 67227 w 94337"/>
                <a:gd name="connsiteY2" fmla="*/ 185149 h 212259"/>
                <a:gd name="connsiteX3" fmla="*/ 43642 w 94337"/>
                <a:gd name="connsiteY3" fmla="*/ 185149 h 212259"/>
              </a:gdLst>
              <a:ahLst/>
              <a:cxnLst>
                <a:cxn ang="0">
                  <a:pos x="connsiteX0" y="connsiteY0"/>
                </a:cxn>
                <a:cxn ang="0">
                  <a:pos x="connsiteX1" y="connsiteY1"/>
                </a:cxn>
                <a:cxn ang="0">
                  <a:pos x="connsiteX2" y="connsiteY2"/>
                </a:cxn>
                <a:cxn ang="0">
                  <a:pos x="connsiteX3" y="connsiteY3"/>
                </a:cxn>
              </a:cxnLst>
              <a:rect l="l" t="t" r="r" b="b"/>
              <a:pathLst>
                <a:path w="94337" h="212259">
                  <a:moveTo>
                    <a:pt x="43642" y="43642"/>
                  </a:moveTo>
                  <a:lnTo>
                    <a:pt x="67227" y="43642"/>
                  </a:lnTo>
                  <a:lnTo>
                    <a:pt x="67227" y="185149"/>
                  </a:lnTo>
                  <a:lnTo>
                    <a:pt x="43642" y="185149"/>
                  </a:lnTo>
                  <a:close/>
                </a:path>
              </a:pathLst>
            </a:custGeom>
            <a:solidFill>
              <a:srgbClr val="066DA5"/>
            </a:solidFill>
            <a:ln w="2350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4" name="Freeform: Shape 23">
              <a:extLst>
                <a:ext uri="{FF2B5EF4-FFF2-40B4-BE49-F238E27FC236}">
                  <a16:creationId xmlns:a16="http://schemas.microsoft.com/office/drawing/2014/main" id="{4F5C2DD3-90B3-4B9C-997D-B0F2573E1D41}"/>
                </a:ext>
              </a:extLst>
            </p:cNvPr>
            <p:cNvSpPr/>
            <p:nvPr/>
          </p:nvSpPr>
          <p:spPr>
            <a:xfrm>
              <a:off x="4607080" y="3197202"/>
              <a:ext cx="94338" cy="212260"/>
            </a:xfrm>
            <a:custGeom>
              <a:avLst/>
              <a:gdLst>
                <a:gd name="connsiteX0" fmla="*/ 43642 w 94337"/>
                <a:gd name="connsiteY0" fmla="*/ 43642 h 212259"/>
                <a:gd name="connsiteX1" fmla="*/ 67227 w 94337"/>
                <a:gd name="connsiteY1" fmla="*/ 43642 h 212259"/>
                <a:gd name="connsiteX2" fmla="*/ 67227 w 94337"/>
                <a:gd name="connsiteY2" fmla="*/ 185149 h 212259"/>
                <a:gd name="connsiteX3" fmla="*/ 43642 w 94337"/>
                <a:gd name="connsiteY3" fmla="*/ 185149 h 212259"/>
              </a:gdLst>
              <a:ahLst/>
              <a:cxnLst>
                <a:cxn ang="0">
                  <a:pos x="connsiteX0" y="connsiteY0"/>
                </a:cxn>
                <a:cxn ang="0">
                  <a:pos x="connsiteX1" y="connsiteY1"/>
                </a:cxn>
                <a:cxn ang="0">
                  <a:pos x="connsiteX2" y="connsiteY2"/>
                </a:cxn>
                <a:cxn ang="0">
                  <a:pos x="connsiteX3" y="connsiteY3"/>
                </a:cxn>
              </a:cxnLst>
              <a:rect l="l" t="t" r="r" b="b"/>
              <a:pathLst>
                <a:path w="94337" h="212259">
                  <a:moveTo>
                    <a:pt x="43642" y="43642"/>
                  </a:moveTo>
                  <a:lnTo>
                    <a:pt x="67227" y="43642"/>
                  </a:lnTo>
                  <a:lnTo>
                    <a:pt x="67227" y="185149"/>
                  </a:lnTo>
                  <a:lnTo>
                    <a:pt x="43642" y="185149"/>
                  </a:lnTo>
                  <a:close/>
                </a:path>
              </a:pathLst>
            </a:custGeom>
            <a:solidFill>
              <a:srgbClr val="066DA5"/>
            </a:solidFill>
            <a:ln w="2350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 name="Freeform: Shape 24">
              <a:extLst>
                <a:ext uri="{FF2B5EF4-FFF2-40B4-BE49-F238E27FC236}">
                  <a16:creationId xmlns:a16="http://schemas.microsoft.com/office/drawing/2014/main" id="{D76C913B-175C-4AF7-9405-2828E13F4C84}"/>
                </a:ext>
              </a:extLst>
            </p:cNvPr>
            <p:cNvSpPr/>
            <p:nvPr/>
          </p:nvSpPr>
          <p:spPr>
            <a:xfrm>
              <a:off x="4677833" y="3197202"/>
              <a:ext cx="94338" cy="212260"/>
            </a:xfrm>
            <a:custGeom>
              <a:avLst/>
              <a:gdLst>
                <a:gd name="connsiteX0" fmla="*/ 43642 w 94337"/>
                <a:gd name="connsiteY0" fmla="*/ 43642 h 212259"/>
                <a:gd name="connsiteX1" fmla="*/ 67227 w 94337"/>
                <a:gd name="connsiteY1" fmla="*/ 43642 h 212259"/>
                <a:gd name="connsiteX2" fmla="*/ 67227 w 94337"/>
                <a:gd name="connsiteY2" fmla="*/ 185149 h 212259"/>
                <a:gd name="connsiteX3" fmla="*/ 43642 w 94337"/>
                <a:gd name="connsiteY3" fmla="*/ 185149 h 212259"/>
              </a:gdLst>
              <a:ahLst/>
              <a:cxnLst>
                <a:cxn ang="0">
                  <a:pos x="connsiteX0" y="connsiteY0"/>
                </a:cxn>
                <a:cxn ang="0">
                  <a:pos x="connsiteX1" y="connsiteY1"/>
                </a:cxn>
                <a:cxn ang="0">
                  <a:pos x="connsiteX2" y="connsiteY2"/>
                </a:cxn>
                <a:cxn ang="0">
                  <a:pos x="connsiteX3" y="connsiteY3"/>
                </a:cxn>
              </a:cxnLst>
              <a:rect l="l" t="t" r="r" b="b"/>
              <a:pathLst>
                <a:path w="94337" h="212259">
                  <a:moveTo>
                    <a:pt x="43642" y="43642"/>
                  </a:moveTo>
                  <a:lnTo>
                    <a:pt x="67227" y="43642"/>
                  </a:lnTo>
                  <a:lnTo>
                    <a:pt x="67227" y="185149"/>
                  </a:lnTo>
                  <a:lnTo>
                    <a:pt x="43642" y="185149"/>
                  </a:lnTo>
                  <a:close/>
                </a:path>
              </a:pathLst>
            </a:custGeom>
            <a:solidFill>
              <a:srgbClr val="066DA5"/>
            </a:solidFill>
            <a:ln w="2350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 name="Freeform: Shape 25">
              <a:extLst>
                <a:ext uri="{FF2B5EF4-FFF2-40B4-BE49-F238E27FC236}">
                  <a16:creationId xmlns:a16="http://schemas.microsoft.com/office/drawing/2014/main" id="{88466638-2B51-4885-8A7C-738F25BDB3FE}"/>
                </a:ext>
              </a:extLst>
            </p:cNvPr>
            <p:cNvSpPr/>
            <p:nvPr/>
          </p:nvSpPr>
          <p:spPr>
            <a:xfrm>
              <a:off x="4842924" y="3197202"/>
              <a:ext cx="94338" cy="212260"/>
            </a:xfrm>
            <a:custGeom>
              <a:avLst/>
              <a:gdLst>
                <a:gd name="connsiteX0" fmla="*/ 43642 w 94337"/>
                <a:gd name="connsiteY0" fmla="*/ 43642 h 212259"/>
                <a:gd name="connsiteX1" fmla="*/ 67227 w 94337"/>
                <a:gd name="connsiteY1" fmla="*/ 43642 h 212259"/>
                <a:gd name="connsiteX2" fmla="*/ 67227 w 94337"/>
                <a:gd name="connsiteY2" fmla="*/ 185149 h 212259"/>
                <a:gd name="connsiteX3" fmla="*/ 43642 w 94337"/>
                <a:gd name="connsiteY3" fmla="*/ 185149 h 212259"/>
              </a:gdLst>
              <a:ahLst/>
              <a:cxnLst>
                <a:cxn ang="0">
                  <a:pos x="connsiteX0" y="connsiteY0"/>
                </a:cxn>
                <a:cxn ang="0">
                  <a:pos x="connsiteX1" y="connsiteY1"/>
                </a:cxn>
                <a:cxn ang="0">
                  <a:pos x="connsiteX2" y="connsiteY2"/>
                </a:cxn>
                <a:cxn ang="0">
                  <a:pos x="connsiteX3" y="connsiteY3"/>
                </a:cxn>
              </a:cxnLst>
              <a:rect l="l" t="t" r="r" b="b"/>
              <a:pathLst>
                <a:path w="94337" h="212259">
                  <a:moveTo>
                    <a:pt x="43642" y="43642"/>
                  </a:moveTo>
                  <a:lnTo>
                    <a:pt x="67227" y="43642"/>
                  </a:lnTo>
                  <a:lnTo>
                    <a:pt x="67227" y="185149"/>
                  </a:lnTo>
                  <a:lnTo>
                    <a:pt x="43642" y="185149"/>
                  </a:lnTo>
                  <a:close/>
                </a:path>
              </a:pathLst>
            </a:custGeom>
            <a:solidFill>
              <a:srgbClr val="066DA5"/>
            </a:solidFill>
            <a:ln w="2350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 name="Freeform: Shape 26">
              <a:extLst>
                <a:ext uri="{FF2B5EF4-FFF2-40B4-BE49-F238E27FC236}">
                  <a16:creationId xmlns:a16="http://schemas.microsoft.com/office/drawing/2014/main" id="{5C205A4C-CC13-497B-9E50-981A687FFD79}"/>
                </a:ext>
              </a:extLst>
            </p:cNvPr>
            <p:cNvSpPr/>
            <p:nvPr/>
          </p:nvSpPr>
          <p:spPr>
            <a:xfrm>
              <a:off x="4913677" y="3197202"/>
              <a:ext cx="94338" cy="212260"/>
            </a:xfrm>
            <a:custGeom>
              <a:avLst/>
              <a:gdLst>
                <a:gd name="connsiteX0" fmla="*/ 43642 w 94337"/>
                <a:gd name="connsiteY0" fmla="*/ 43642 h 212259"/>
                <a:gd name="connsiteX1" fmla="*/ 67227 w 94337"/>
                <a:gd name="connsiteY1" fmla="*/ 43642 h 212259"/>
                <a:gd name="connsiteX2" fmla="*/ 67227 w 94337"/>
                <a:gd name="connsiteY2" fmla="*/ 185149 h 212259"/>
                <a:gd name="connsiteX3" fmla="*/ 43642 w 94337"/>
                <a:gd name="connsiteY3" fmla="*/ 185149 h 212259"/>
              </a:gdLst>
              <a:ahLst/>
              <a:cxnLst>
                <a:cxn ang="0">
                  <a:pos x="connsiteX0" y="connsiteY0"/>
                </a:cxn>
                <a:cxn ang="0">
                  <a:pos x="connsiteX1" y="connsiteY1"/>
                </a:cxn>
                <a:cxn ang="0">
                  <a:pos x="connsiteX2" y="connsiteY2"/>
                </a:cxn>
                <a:cxn ang="0">
                  <a:pos x="connsiteX3" y="connsiteY3"/>
                </a:cxn>
              </a:cxnLst>
              <a:rect l="l" t="t" r="r" b="b"/>
              <a:pathLst>
                <a:path w="94337" h="212259">
                  <a:moveTo>
                    <a:pt x="43642" y="43642"/>
                  </a:moveTo>
                  <a:lnTo>
                    <a:pt x="67227" y="43642"/>
                  </a:lnTo>
                  <a:lnTo>
                    <a:pt x="67227" y="185149"/>
                  </a:lnTo>
                  <a:lnTo>
                    <a:pt x="43642" y="185149"/>
                  </a:lnTo>
                  <a:close/>
                </a:path>
              </a:pathLst>
            </a:custGeom>
            <a:solidFill>
              <a:srgbClr val="066DA5"/>
            </a:solidFill>
            <a:ln w="2350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 name="Freeform: Shape 27">
              <a:extLst>
                <a:ext uri="{FF2B5EF4-FFF2-40B4-BE49-F238E27FC236}">
                  <a16:creationId xmlns:a16="http://schemas.microsoft.com/office/drawing/2014/main" id="{3EC53878-F519-4C26-8EE4-8A1BB3412E36}"/>
                </a:ext>
              </a:extLst>
            </p:cNvPr>
            <p:cNvSpPr/>
            <p:nvPr/>
          </p:nvSpPr>
          <p:spPr>
            <a:xfrm>
              <a:off x="4984430" y="3197202"/>
              <a:ext cx="94338" cy="212260"/>
            </a:xfrm>
            <a:custGeom>
              <a:avLst/>
              <a:gdLst>
                <a:gd name="connsiteX0" fmla="*/ 43642 w 94337"/>
                <a:gd name="connsiteY0" fmla="*/ 43642 h 212259"/>
                <a:gd name="connsiteX1" fmla="*/ 67227 w 94337"/>
                <a:gd name="connsiteY1" fmla="*/ 43642 h 212259"/>
                <a:gd name="connsiteX2" fmla="*/ 67227 w 94337"/>
                <a:gd name="connsiteY2" fmla="*/ 185149 h 212259"/>
                <a:gd name="connsiteX3" fmla="*/ 43642 w 94337"/>
                <a:gd name="connsiteY3" fmla="*/ 185149 h 212259"/>
              </a:gdLst>
              <a:ahLst/>
              <a:cxnLst>
                <a:cxn ang="0">
                  <a:pos x="connsiteX0" y="connsiteY0"/>
                </a:cxn>
                <a:cxn ang="0">
                  <a:pos x="connsiteX1" y="connsiteY1"/>
                </a:cxn>
                <a:cxn ang="0">
                  <a:pos x="connsiteX2" y="connsiteY2"/>
                </a:cxn>
                <a:cxn ang="0">
                  <a:pos x="connsiteX3" y="connsiteY3"/>
                </a:cxn>
              </a:cxnLst>
              <a:rect l="l" t="t" r="r" b="b"/>
              <a:pathLst>
                <a:path w="94337" h="212259">
                  <a:moveTo>
                    <a:pt x="43642" y="43642"/>
                  </a:moveTo>
                  <a:lnTo>
                    <a:pt x="67227" y="43642"/>
                  </a:lnTo>
                  <a:lnTo>
                    <a:pt x="67227" y="185149"/>
                  </a:lnTo>
                  <a:lnTo>
                    <a:pt x="43642" y="185149"/>
                  </a:lnTo>
                  <a:close/>
                </a:path>
              </a:pathLst>
            </a:custGeom>
            <a:solidFill>
              <a:srgbClr val="066DA5"/>
            </a:solidFill>
            <a:ln w="2350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 name="Freeform: Shape 28">
              <a:extLst>
                <a:ext uri="{FF2B5EF4-FFF2-40B4-BE49-F238E27FC236}">
                  <a16:creationId xmlns:a16="http://schemas.microsoft.com/office/drawing/2014/main" id="{4193269C-6809-4C07-AD84-27622C4D2AB6}"/>
                </a:ext>
              </a:extLst>
            </p:cNvPr>
            <p:cNvSpPr/>
            <p:nvPr/>
          </p:nvSpPr>
          <p:spPr>
            <a:xfrm>
              <a:off x="5149521" y="3197202"/>
              <a:ext cx="94338" cy="212260"/>
            </a:xfrm>
            <a:custGeom>
              <a:avLst/>
              <a:gdLst>
                <a:gd name="connsiteX0" fmla="*/ 43642 w 94337"/>
                <a:gd name="connsiteY0" fmla="*/ 43642 h 212259"/>
                <a:gd name="connsiteX1" fmla="*/ 67227 w 94337"/>
                <a:gd name="connsiteY1" fmla="*/ 43642 h 212259"/>
                <a:gd name="connsiteX2" fmla="*/ 67227 w 94337"/>
                <a:gd name="connsiteY2" fmla="*/ 185149 h 212259"/>
                <a:gd name="connsiteX3" fmla="*/ 43642 w 94337"/>
                <a:gd name="connsiteY3" fmla="*/ 185149 h 212259"/>
              </a:gdLst>
              <a:ahLst/>
              <a:cxnLst>
                <a:cxn ang="0">
                  <a:pos x="connsiteX0" y="connsiteY0"/>
                </a:cxn>
                <a:cxn ang="0">
                  <a:pos x="connsiteX1" y="connsiteY1"/>
                </a:cxn>
                <a:cxn ang="0">
                  <a:pos x="connsiteX2" y="connsiteY2"/>
                </a:cxn>
                <a:cxn ang="0">
                  <a:pos x="connsiteX3" y="connsiteY3"/>
                </a:cxn>
              </a:cxnLst>
              <a:rect l="l" t="t" r="r" b="b"/>
              <a:pathLst>
                <a:path w="94337" h="212259">
                  <a:moveTo>
                    <a:pt x="43642" y="43642"/>
                  </a:moveTo>
                  <a:lnTo>
                    <a:pt x="67227" y="43642"/>
                  </a:lnTo>
                  <a:lnTo>
                    <a:pt x="67227" y="185149"/>
                  </a:lnTo>
                  <a:lnTo>
                    <a:pt x="43642" y="185149"/>
                  </a:lnTo>
                  <a:close/>
                </a:path>
              </a:pathLst>
            </a:custGeom>
            <a:solidFill>
              <a:srgbClr val="066DA5"/>
            </a:solidFill>
            <a:ln w="2350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 name="Freeform: Shape 29">
              <a:extLst>
                <a:ext uri="{FF2B5EF4-FFF2-40B4-BE49-F238E27FC236}">
                  <a16:creationId xmlns:a16="http://schemas.microsoft.com/office/drawing/2014/main" id="{FA457D33-6C9A-49D3-9AEF-E1A74946FC01}"/>
                </a:ext>
              </a:extLst>
            </p:cNvPr>
            <p:cNvSpPr/>
            <p:nvPr/>
          </p:nvSpPr>
          <p:spPr>
            <a:xfrm>
              <a:off x="5220274" y="3197202"/>
              <a:ext cx="94338" cy="212260"/>
            </a:xfrm>
            <a:custGeom>
              <a:avLst/>
              <a:gdLst>
                <a:gd name="connsiteX0" fmla="*/ 43642 w 94337"/>
                <a:gd name="connsiteY0" fmla="*/ 43642 h 212259"/>
                <a:gd name="connsiteX1" fmla="*/ 67227 w 94337"/>
                <a:gd name="connsiteY1" fmla="*/ 43642 h 212259"/>
                <a:gd name="connsiteX2" fmla="*/ 67227 w 94337"/>
                <a:gd name="connsiteY2" fmla="*/ 185149 h 212259"/>
                <a:gd name="connsiteX3" fmla="*/ 43642 w 94337"/>
                <a:gd name="connsiteY3" fmla="*/ 185149 h 212259"/>
              </a:gdLst>
              <a:ahLst/>
              <a:cxnLst>
                <a:cxn ang="0">
                  <a:pos x="connsiteX0" y="connsiteY0"/>
                </a:cxn>
                <a:cxn ang="0">
                  <a:pos x="connsiteX1" y="connsiteY1"/>
                </a:cxn>
                <a:cxn ang="0">
                  <a:pos x="connsiteX2" y="connsiteY2"/>
                </a:cxn>
                <a:cxn ang="0">
                  <a:pos x="connsiteX3" y="connsiteY3"/>
                </a:cxn>
              </a:cxnLst>
              <a:rect l="l" t="t" r="r" b="b"/>
              <a:pathLst>
                <a:path w="94337" h="212259">
                  <a:moveTo>
                    <a:pt x="43642" y="43642"/>
                  </a:moveTo>
                  <a:lnTo>
                    <a:pt x="67227" y="43642"/>
                  </a:lnTo>
                  <a:lnTo>
                    <a:pt x="67227" y="185149"/>
                  </a:lnTo>
                  <a:lnTo>
                    <a:pt x="43642" y="185149"/>
                  </a:lnTo>
                  <a:close/>
                </a:path>
              </a:pathLst>
            </a:custGeom>
            <a:solidFill>
              <a:srgbClr val="066DA5"/>
            </a:solidFill>
            <a:ln w="2350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 name="Freeform: Shape 30">
              <a:extLst>
                <a:ext uri="{FF2B5EF4-FFF2-40B4-BE49-F238E27FC236}">
                  <a16:creationId xmlns:a16="http://schemas.microsoft.com/office/drawing/2014/main" id="{3A843EF0-7047-4D3D-925F-A4A1618CB772}"/>
                </a:ext>
              </a:extLst>
            </p:cNvPr>
            <p:cNvSpPr/>
            <p:nvPr/>
          </p:nvSpPr>
          <p:spPr>
            <a:xfrm>
              <a:off x="5291028" y="3197202"/>
              <a:ext cx="94338" cy="212260"/>
            </a:xfrm>
            <a:custGeom>
              <a:avLst/>
              <a:gdLst>
                <a:gd name="connsiteX0" fmla="*/ 43642 w 94337"/>
                <a:gd name="connsiteY0" fmla="*/ 43642 h 212259"/>
                <a:gd name="connsiteX1" fmla="*/ 67227 w 94337"/>
                <a:gd name="connsiteY1" fmla="*/ 43642 h 212259"/>
                <a:gd name="connsiteX2" fmla="*/ 67227 w 94337"/>
                <a:gd name="connsiteY2" fmla="*/ 185149 h 212259"/>
                <a:gd name="connsiteX3" fmla="*/ 43642 w 94337"/>
                <a:gd name="connsiteY3" fmla="*/ 185149 h 212259"/>
              </a:gdLst>
              <a:ahLst/>
              <a:cxnLst>
                <a:cxn ang="0">
                  <a:pos x="connsiteX0" y="connsiteY0"/>
                </a:cxn>
                <a:cxn ang="0">
                  <a:pos x="connsiteX1" y="connsiteY1"/>
                </a:cxn>
                <a:cxn ang="0">
                  <a:pos x="connsiteX2" y="connsiteY2"/>
                </a:cxn>
                <a:cxn ang="0">
                  <a:pos x="connsiteX3" y="connsiteY3"/>
                </a:cxn>
              </a:cxnLst>
              <a:rect l="l" t="t" r="r" b="b"/>
              <a:pathLst>
                <a:path w="94337" h="212259">
                  <a:moveTo>
                    <a:pt x="43642" y="43642"/>
                  </a:moveTo>
                  <a:lnTo>
                    <a:pt x="67227" y="43642"/>
                  </a:lnTo>
                  <a:lnTo>
                    <a:pt x="67227" y="185149"/>
                  </a:lnTo>
                  <a:lnTo>
                    <a:pt x="43642" y="185149"/>
                  </a:lnTo>
                  <a:close/>
                </a:path>
              </a:pathLst>
            </a:custGeom>
            <a:solidFill>
              <a:srgbClr val="066DA5"/>
            </a:solidFill>
            <a:ln w="2350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4" name="Freeform: Shape 63">
              <a:extLst>
                <a:ext uri="{FF2B5EF4-FFF2-40B4-BE49-F238E27FC236}">
                  <a16:creationId xmlns:a16="http://schemas.microsoft.com/office/drawing/2014/main" id="{2A743DB2-D1CF-42FB-B771-8AA60EFEAEA9}"/>
                </a:ext>
              </a:extLst>
            </p:cNvPr>
            <p:cNvSpPr/>
            <p:nvPr/>
          </p:nvSpPr>
          <p:spPr>
            <a:xfrm>
              <a:off x="5456119" y="3197202"/>
              <a:ext cx="94338" cy="212260"/>
            </a:xfrm>
            <a:custGeom>
              <a:avLst/>
              <a:gdLst>
                <a:gd name="connsiteX0" fmla="*/ 43642 w 94337"/>
                <a:gd name="connsiteY0" fmla="*/ 43642 h 212259"/>
                <a:gd name="connsiteX1" fmla="*/ 67227 w 94337"/>
                <a:gd name="connsiteY1" fmla="*/ 43642 h 212259"/>
                <a:gd name="connsiteX2" fmla="*/ 67227 w 94337"/>
                <a:gd name="connsiteY2" fmla="*/ 185149 h 212259"/>
                <a:gd name="connsiteX3" fmla="*/ 43642 w 94337"/>
                <a:gd name="connsiteY3" fmla="*/ 185149 h 212259"/>
              </a:gdLst>
              <a:ahLst/>
              <a:cxnLst>
                <a:cxn ang="0">
                  <a:pos x="connsiteX0" y="connsiteY0"/>
                </a:cxn>
                <a:cxn ang="0">
                  <a:pos x="connsiteX1" y="connsiteY1"/>
                </a:cxn>
                <a:cxn ang="0">
                  <a:pos x="connsiteX2" y="connsiteY2"/>
                </a:cxn>
                <a:cxn ang="0">
                  <a:pos x="connsiteX3" y="connsiteY3"/>
                </a:cxn>
              </a:cxnLst>
              <a:rect l="l" t="t" r="r" b="b"/>
              <a:pathLst>
                <a:path w="94337" h="212259">
                  <a:moveTo>
                    <a:pt x="43642" y="43642"/>
                  </a:moveTo>
                  <a:lnTo>
                    <a:pt x="67227" y="43642"/>
                  </a:lnTo>
                  <a:lnTo>
                    <a:pt x="67227" y="185149"/>
                  </a:lnTo>
                  <a:lnTo>
                    <a:pt x="43642" y="185149"/>
                  </a:lnTo>
                  <a:close/>
                </a:path>
              </a:pathLst>
            </a:custGeom>
            <a:solidFill>
              <a:srgbClr val="066DA5"/>
            </a:solidFill>
            <a:ln w="2350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5" name="Freeform: Shape 64">
              <a:extLst>
                <a:ext uri="{FF2B5EF4-FFF2-40B4-BE49-F238E27FC236}">
                  <a16:creationId xmlns:a16="http://schemas.microsoft.com/office/drawing/2014/main" id="{4D941A52-3FF1-467C-A07E-877DE7D5339A}"/>
                </a:ext>
              </a:extLst>
            </p:cNvPr>
            <p:cNvSpPr/>
            <p:nvPr/>
          </p:nvSpPr>
          <p:spPr>
            <a:xfrm>
              <a:off x="5526872" y="3197202"/>
              <a:ext cx="94338" cy="212260"/>
            </a:xfrm>
            <a:custGeom>
              <a:avLst/>
              <a:gdLst>
                <a:gd name="connsiteX0" fmla="*/ 43642 w 94337"/>
                <a:gd name="connsiteY0" fmla="*/ 43642 h 212259"/>
                <a:gd name="connsiteX1" fmla="*/ 67227 w 94337"/>
                <a:gd name="connsiteY1" fmla="*/ 43642 h 212259"/>
                <a:gd name="connsiteX2" fmla="*/ 67227 w 94337"/>
                <a:gd name="connsiteY2" fmla="*/ 185149 h 212259"/>
                <a:gd name="connsiteX3" fmla="*/ 43642 w 94337"/>
                <a:gd name="connsiteY3" fmla="*/ 185149 h 212259"/>
              </a:gdLst>
              <a:ahLst/>
              <a:cxnLst>
                <a:cxn ang="0">
                  <a:pos x="connsiteX0" y="connsiteY0"/>
                </a:cxn>
                <a:cxn ang="0">
                  <a:pos x="connsiteX1" y="connsiteY1"/>
                </a:cxn>
                <a:cxn ang="0">
                  <a:pos x="connsiteX2" y="connsiteY2"/>
                </a:cxn>
                <a:cxn ang="0">
                  <a:pos x="connsiteX3" y="connsiteY3"/>
                </a:cxn>
              </a:cxnLst>
              <a:rect l="l" t="t" r="r" b="b"/>
              <a:pathLst>
                <a:path w="94337" h="212259">
                  <a:moveTo>
                    <a:pt x="43642" y="43642"/>
                  </a:moveTo>
                  <a:lnTo>
                    <a:pt x="67227" y="43642"/>
                  </a:lnTo>
                  <a:lnTo>
                    <a:pt x="67227" y="185149"/>
                  </a:lnTo>
                  <a:lnTo>
                    <a:pt x="43642" y="185149"/>
                  </a:lnTo>
                  <a:close/>
                </a:path>
              </a:pathLst>
            </a:custGeom>
            <a:solidFill>
              <a:srgbClr val="066DA5"/>
            </a:solidFill>
            <a:ln w="2350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6" name="Freeform: Shape 65">
              <a:extLst>
                <a:ext uri="{FF2B5EF4-FFF2-40B4-BE49-F238E27FC236}">
                  <a16:creationId xmlns:a16="http://schemas.microsoft.com/office/drawing/2014/main" id="{E2D3049C-4DAE-4361-830D-433EC4DDB152}"/>
                </a:ext>
              </a:extLst>
            </p:cNvPr>
            <p:cNvSpPr/>
            <p:nvPr/>
          </p:nvSpPr>
          <p:spPr>
            <a:xfrm>
              <a:off x="5597625" y="3197202"/>
              <a:ext cx="94338" cy="212260"/>
            </a:xfrm>
            <a:custGeom>
              <a:avLst/>
              <a:gdLst>
                <a:gd name="connsiteX0" fmla="*/ 43642 w 94337"/>
                <a:gd name="connsiteY0" fmla="*/ 43642 h 212259"/>
                <a:gd name="connsiteX1" fmla="*/ 67227 w 94337"/>
                <a:gd name="connsiteY1" fmla="*/ 43642 h 212259"/>
                <a:gd name="connsiteX2" fmla="*/ 67227 w 94337"/>
                <a:gd name="connsiteY2" fmla="*/ 185149 h 212259"/>
                <a:gd name="connsiteX3" fmla="*/ 43642 w 94337"/>
                <a:gd name="connsiteY3" fmla="*/ 185149 h 212259"/>
              </a:gdLst>
              <a:ahLst/>
              <a:cxnLst>
                <a:cxn ang="0">
                  <a:pos x="connsiteX0" y="connsiteY0"/>
                </a:cxn>
                <a:cxn ang="0">
                  <a:pos x="connsiteX1" y="connsiteY1"/>
                </a:cxn>
                <a:cxn ang="0">
                  <a:pos x="connsiteX2" y="connsiteY2"/>
                </a:cxn>
                <a:cxn ang="0">
                  <a:pos x="connsiteX3" y="connsiteY3"/>
                </a:cxn>
              </a:cxnLst>
              <a:rect l="l" t="t" r="r" b="b"/>
              <a:pathLst>
                <a:path w="94337" h="212259">
                  <a:moveTo>
                    <a:pt x="43642" y="43642"/>
                  </a:moveTo>
                  <a:lnTo>
                    <a:pt x="67227" y="43642"/>
                  </a:lnTo>
                  <a:lnTo>
                    <a:pt x="67227" y="185149"/>
                  </a:lnTo>
                  <a:lnTo>
                    <a:pt x="43642" y="185149"/>
                  </a:lnTo>
                  <a:close/>
                </a:path>
              </a:pathLst>
            </a:custGeom>
            <a:solidFill>
              <a:srgbClr val="066DA5"/>
            </a:solidFill>
            <a:ln w="2350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7" name="Freeform: Shape 66">
              <a:extLst>
                <a:ext uri="{FF2B5EF4-FFF2-40B4-BE49-F238E27FC236}">
                  <a16:creationId xmlns:a16="http://schemas.microsoft.com/office/drawing/2014/main" id="{B914CEB1-D5AD-41A0-A190-74B4ADDDB9D8}"/>
                </a:ext>
              </a:extLst>
            </p:cNvPr>
            <p:cNvSpPr/>
            <p:nvPr/>
          </p:nvSpPr>
          <p:spPr>
            <a:xfrm>
              <a:off x="4607080" y="2914189"/>
              <a:ext cx="94338" cy="212260"/>
            </a:xfrm>
            <a:custGeom>
              <a:avLst/>
              <a:gdLst>
                <a:gd name="connsiteX0" fmla="*/ 43642 w 94337"/>
                <a:gd name="connsiteY0" fmla="*/ 43642 h 212259"/>
                <a:gd name="connsiteX1" fmla="*/ 67227 w 94337"/>
                <a:gd name="connsiteY1" fmla="*/ 43642 h 212259"/>
                <a:gd name="connsiteX2" fmla="*/ 67227 w 94337"/>
                <a:gd name="connsiteY2" fmla="*/ 185149 h 212259"/>
                <a:gd name="connsiteX3" fmla="*/ 43642 w 94337"/>
                <a:gd name="connsiteY3" fmla="*/ 185149 h 212259"/>
              </a:gdLst>
              <a:ahLst/>
              <a:cxnLst>
                <a:cxn ang="0">
                  <a:pos x="connsiteX0" y="connsiteY0"/>
                </a:cxn>
                <a:cxn ang="0">
                  <a:pos x="connsiteX1" y="connsiteY1"/>
                </a:cxn>
                <a:cxn ang="0">
                  <a:pos x="connsiteX2" y="connsiteY2"/>
                </a:cxn>
                <a:cxn ang="0">
                  <a:pos x="connsiteX3" y="connsiteY3"/>
                </a:cxn>
              </a:cxnLst>
              <a:rect l="l" t="t" r="r" b="b"/>
              <a:pathLst>
                <a:path w="94337" h="212259">
                  <a:moveTo>
                    <a:pt x="43642" y="43642"/>
                  </a:moveTo>
                  <a:lnTo>
                    <a:pt x="67227" y="43642"/>
                  </a:lnTo>
                  <a:lnTo>
                    <a:pt x="67227" y="185149"/>
                  </a:lnTo>
                  <a:lnTo>
                    <a:pt x="43642" y="185149"/>
                  </a:lnTo>
                  <a:close/>
                </a:path>
              </a:pathLst>
            </a:custGeom>
            <a:solidFill>
              <a:srgbClr val="066DA5"/>
            </a:solidFill>
            <a:ln w="2350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8" name="Freeform: Shape 67">
              <a:extLst>
                <a:ext uri="{FF2B5EF4-FFF2-40B4-BE49-F238E27FC236}">
                  <a16:creationId xmlns:a16="http://schemas.microsoft.com/office/drawing/2014/main" id="{56ACF4D7-0B0E-4D35-A0A6-5F8B2B253B73}"/>
                </a:ext>
              </a:extLst>
            </p:cNvPr>
            <p:cNvSpPr/>
            <p:nvPr/>
          </p:nvSpPr>
          <p:spPr>
            <a:xfrm>
              <a:off x="4677833" y="2914189"/>
              <a:ext cx="94338" cy="212260"/>
            </a:xfrm>
            <a:custGeom>
              <a:avLst/>
              <a:gdLst>
                <a:gd name="connsiteX0" fmla="*/ 43642 w 94337"/>
                <a:gd name="connsiteY0" fmla="*/ 43642 h 212259"/>
                <a:gd name="connsiteX1" fmla="*/ 67227 w 94337"/>
                <a:gd name="connsiteY1" fmla="*/ 43642 h 212259"/>
                <a:gd name="connsiteX2" fmla="*/ 67227 w 94337"/>
                <a:gd name="connsiteY2" fmla="*/ 185149 h 212259"/>
                <a:gd name="connsiteX3" fmla="*/ 43642 w 94337"/>
                <a:gd name="connsiteY3" fmla="*/ 185149 h 212259"/>
              </a:gdLst>
              <a:ahLst/>
              <a:cxnLst>
                <a:cxn ang="0">
                  <a:pos x="connsiteX0" y="connsiteY0"/>
                </a:cxn>
                <a:cxn ang="0">
                  <a:pos x="connsiteX1" y="connsiteY1"/>
                </a:cxn>
                <a:cxn ang="0">
                  <a:pos x="connsiteX2" y="connsiteY2"/>
                </a:cxn>
                <a:cxn ang="0">
                  <a:pos x="connsiteX3" y="connsiteY3"/>
                </a:cxn>
              </a:cxnLst>
              <a:rect l="l" t="t" r="r" b="b"/>
              <a:pathLst>
                <a:path w="94337" h="212259">
                  <a:moveTo>
                    <a:pt x="43642" y="43642"/>
                  </a:moveTo>
                  <a:lnTo>
                    <a:pt x="67227" y="43642"/>
                  </a:lnTo>
                  <a:lnTo>
                    <a:pt x="67227" y="185149"/>
                  </a:lnTo>
                  <a:lnTo>
                    <a:pt x="43642" y="185149"/>
                  </a:lnTo>
                  <a:close/>
                </a:path>
              </a:pathLst>
            </a:custGeom>
            <a:solidFill>
              <a:srgbClr val="066DA5"/>
            </a:solidFill>
            <a:ln w="2350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3" name="Freeform: Shape 72">
              <a:extLst>
                <a:ext uri="{FF2B5EF4-FFF2-40B4-BE49-F238E27FC236}">
                  <a16:creationId xmlns:a16="http://schemas.microsoft.com/office/drawing/2014/main" id="{BE6B0829-63D6-4852-AA63-D45C9BB5013E}"/>
                </a:ext>
              </a:extLst>
            </p:cNvPr>
            <p:cNvSpPr/>
            <p:nvPr/>
          </p:nvSpPr>
          <p:spPr>
            <a:xfrm>
              <a:off x="4842924" y="2914189"/>
              <a:ext cx="94338" cy="212260"/>
            </a:xfrm>
            <a:custGeom>
              <a:avLst/>
              <a:gdLst>
                <a:gd name="connsiteX0" fmla="*/ 43642 w 94337"/>
                <a:gd name="connsiteY0" fmla="*/ 43642 h 212259"/>
                <a:gd name="connsiteX1" fmla="*/ 67227 w 94337"/>
                <a:gd name="connsiteY1" fmla="*/ 43642 h 212259"/>
                <a:gd name="connsiteX2" fmla="*/ 67227 w 94337"/>
                <a:gd name="connsiteY2" fmla="*/ 185149 h 212259"/>
                <a:gd name="connsiteX3" fmla="*/ 43642 w 94337"/>
                <a:gd name="connsiteY3" fmla="*/ 185149 h 212259"/>
              </a:gdLst>
              <a:ahLst/>
              <a:cxnLst>
                <a:cxn ang="0">
                  <a:pos x="connsiteX0" y="connsiteY0"/>
                </a:cxn>
                <a:cxn ang="0">
                  <a:pos x="connsiteX1" y="connsiteY1"/>
                </a:cxn>
                <a:cxn ang="0">
                  <a:pos x="connsiteX2" y="connsiteY2"/>
                </a:cxn>
                <a:cxn ang="0">
                  <a:pos x="connsiteX3" y="connsiteY3"/>
                </a:cxn>
              </a:cxnLst>
              <a:rect l="l" t="t" r="r" b="b"/>
              <a:pathLst>
                <a:path w="94337" h="212259">
                  <a:moveTo>
                    <a:pt x="43642" y="43642"/>
                  </a:moveTo>
                  <a:lnTo>
                    <a:pt x="67227" y="43642"/>
                  </a:lnTo>
                  <a:lnTo>
                    <a:pt x="67227" y="185149"/>
                  </a:lnTo>
                  <a:lnTo>
                    <a:pt x="43642" y="185149"/>
                  </a:lnTo>
                  <a:close/>
                </a:path>
              </a:pathLst>
            </a:custGeom>
            <a:solidFill>
              <a:srgbClr val="066DA5"/>
            </a:solidFill>
            <a:ln w="2350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4" name="Freeform: Shape 73">
              <a:extLst>
                <a:ext uri="{FF2B5EF4-FFF2-40B4-BE49-F238E27FC236}">
                  <a16:creationId xmlns:a16="http://schemas.microsoft.com/office/drawing/2014/main" id="{7067DD35-725A-4873-AD30-4DF97DBFAF8E}"/>
                </a:ext>
              </a:extLst>
            </p:cNvPr>
            <p:cNvSpPr/>
            <p:nvPr/>
          </p:nvSpPr>
          <p:spPr>
            <a:xfrm>
              <a:off x="4913677" y="2914189"/>
              <a:ext cx="94338" cy="212260"/>
            </a:xfrm>
            <a:custGeom>
              <a:avLst/>
              <a:gdLst>
                <a:gd name="connsiteX0" fmla="*/ 43642 w 94337"/>
                <a:gd name="connsiteY0" fmla="*/ 43642 h 212259"/>
                <a:gd name="connsiteX1" fmla="*/ 67227 w 94337"/>
                <a:gd name="connsiteY1" fmla="*/ 43642 h 212259"/>
                <a:gd name="connsiteX2" fmla="*/ 67227 w 94337"/>
                <a:gd name="connsiteY2" fmla="*/ 185149 h 212259"/>
                <a:gd name="connsiteX3" fmla="*/ 43642 w 94337"/>
                <a:gd name="connsiteY3" fmla="*/ 185149 h 212259"/>
              </a:gdLst>
              <a:ahLst/>
              <a:cxnLst>
                <a:cxn ang="0">
                  <a:pos x="connsiteX0" y="connsiteY0"/>
                </a:cxn>
                <a:cxn ang="0">
                  <a:pos x="connsiteX1" y="connsiteY1"/>
                </a:cxn>
                <a:cxn ang="0">
                  <a:pos x="connsiteX2" y="connsiteY2"/>
                </a:cxn>
                <a:cxn ang="0">
                  <a:pos x="connsiteX3" y="connsiteY3"/>
                </a:cxn>
              </a:cxnLst>
              <a:rect l="l" t="t" r="r" b="b"/>
              <a:pathLst>
                <a:path w="94337" h="212259">
                  <a:moveTo>
                    <a:pt x="43642" y="43642"/>
                  </a:moveTo>
                  <a:lnTo>
                    <a:pt x="67227" y="43642"/>
                  </a:lnTo>
                  <a:lnTo>
                    <a:pt x="67227" y="185149"/>
                  </a:lnTo>
                  <a:lnTo>
                    <a:pt x="43642" y="185149"/>
                  </a:lnTo>
                  <a:close/>
                </a:path>
              </a:pathLst>
            </a:custGeom>
            <a:solidFill>
              <a:srgbClr val="066DA5"/>
            </a:solidFill>
            <a:ln w="2350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5" name="Freeform: Shape 74">
              <a:extLst>
                <a:ext uri="{FF2B5EF4-FFF2-40B4-BE49-F238E27FC236}">
                  <a16:creationId xmlns:a16="http://schemas.microsoft.com/office/drawing/2014/main" id="{263C3798-C2D2-45C1-B187-11C9E21A970A}"/>
                </a:ext>
              </a:extLst>
            </p:cNvPr>
            <p:cNvSpPr/>
            <p:nvPr/>
          </p:nvSpPr>
          <p:spPr>
            <a:xfrm>
              <a:off x="4984430" y="2914189"/>
              <a:ext cx="94338" cy="212260"/>
            </a:xfrm>
            <a:custGeom>
              <a:avLst/>
              <a:gdLst>
                <a:gd name="connsiteX0" fmla="*/ 43642 w 94337"/>
                <a:gd name="connsiteY0" fmla="*/ 43642 h 212259"/>
                <a:gd name="connsiteX1" fmla="*/ 67227 w 94337"/>
                <a:gd name="connsiteY1" fmla="*/ 43642 h 212259"/>
                <a:gd name="connsiteX2" fmla="*/ 67227 w 94337"/>
                <a:gd name="connsiteY2" fmla="*/ 185149 h 212259"/>
                <a:gd name="connsiteX3" fmla="*/ 43642 w 94337"/>
                <a:gd name="connsiteY3" fmla="*/ 185149 h 212259"/>
              </a:gdLst>
              <a:ahLst/>
              <a:cxnLst>
                <a:cxn ang="0">
                  <a:pos x="connsiteX0" y="connsiteY0"/>
                </a:cxn>
                <a:cxn ang="0">
                  <a:pos x="connsiteX1" y="connsiteY1"/>
                </a:cxn>
                <a:cxn ang="0">
                  <a:pos x="connsiteX2" y="connsiteY2"/>
                </a:cxn>
                <a:cxn ang="0">
                  <a:pos x="connsiteX3" y="connsiteY3"/>
                </a:cxn>
              </a:cxnLst>
              <a:rect l="l" t="t" r="r" b="b"/>
              <a:pathLst>
                <a:path w="94337" h="212259">
                  <a:moveTo>
                    <a:pt x="43642" y="43642"/>
                  </a:moveTo>
                  <a:lnTo>
                    <a:pt x="67227" y="43642"/>
                  </a:lnTo>
                  <a:lnTo>
                    <a:pt x="67227" y="185149"/>
                  </a:lnTo>
                  <a:lnTo>
                    <a:pt x="43642" y="185149"/>
                  </a:lnTo>
                  <a:close/>
                </a:path>
              </a:pathLst>
            </a:custGeom>
            <a:solidFill>
              <a:srgbClr val="066DA5"/>
            </a:solidFill>
            <a:ln w="2350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6" name="Freeform: Shape 75">
              <a:extLst>
                <a:ext uri="{FF2B5EF4-FFF2-40B4-BE49-F238E27FC236}">
                  <a16:creationId xmlns:a16="http://schemas.microsoft.com/office/drawing/2014/main" id="{0BF17F07-CE4A-4C3B-A5E0-454F7582823F}"/>
                </a:ext>
              </a:extLst>
            </p:cNvPr>
            <p:cNvSpPr/>
            <p:nvPr/>
          </p:nvSpPr>
          <p:spPr>
            <a:xfrm>
              <a:off x="5149521" y="2914189"/>
              <a:ext cx="94338" cy="212260"/>
            </a:xfrm>
            <a:custGeom>
              <a:avLst/>
              <a:gdLst>
                <a:gd name="connsiteX0" fmla="*/ 43642 w 94337"/>
                <a:gd name="connsiteY0" fmla="*/ 43642 h 212259"/>
                <a:gd name="connsiteX1" fmla="*/ 67227 w 94337"/>
                <a:gd name="connsiteY1" fmla="*/ 43642 h 212259"/>
                <a:gd name="connsiteX2" fmla="*/ 67227 w 94337"/>
                <a:gd name="connsiteY2" fmla="*/ 185149 h 212259"/>
                <a:gd name="connsiteX3" fmla="*/ 43642 w 94337"/>
                <a:gd name="connsiteY3" fmla="*/ 185149 h 212259"/>
              </a:gdLst>
              <a:ahLst/>
              <a:cxnLst>
                <a:cxn ang="0">
                  <a:pos x="connsiteX0" y="connsiteY0"/>
                </a:cxn>
                <a:cxn ang="0">
                  <a:pos x="connsiteX1" y="connsiteY1"/>
                </a:cxn>
                <a:cxn ang="0">
                  <a:pos x="connsiteX2" y="connsiteY2"/>
                </a:cxn>
                <a:cxn ang="0">
                  <a:pos x="connsiteX3" y="connsiteY3"/>
                </a:cxn>
              </a:cxnLst>
              <a:rect l="l" t="t" r="r" b="b"/>
              <a:pathLst>
                <a:path w="94337" h="212259">
                  <a:moveTo>
                    <a:pt x="43642" y="43642"/>
                  </a:moveTo>
                  <a:lnTo>
                    <a:pt x="67227" y="43642"/>
                  </a:lnTo>
                  <a:lnTo>
                    <a:pt x="67227" y="185149"/>
                  </a:lnTo>
                  <a:lnTo>
                    <a:pt x="43642" y="185149"/>
                  </a:lnTo>
                  <a:close/>
                </a:path>
              </a:pathLst>
            </a:custGeom>
            <a:solidFill>
              <a:srgbClr val="066DA5"/>
            </a:solidFill>
            <a:ln w="2350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7" name="Freeform: Shape 76">
              <a:extLst>
                <a:ext uri="{FF2B5EF4-FFF2-40B4-BE49-F238E27FC236}">
                  <a16:creationId xmlns:a16="http://schemas.microsoft.com/office/drawing/2014/main" id="{8F07E9A1-D240-4CB5-A320-E9B3E9697082}"/>
                </a:ext>
              </a:extLst>
            </p:cNvPr>
            <p:cNvSpPr/>
            <p:nvPr/>
          </p:nvSpPr>
          <p:spPr>
            <a:xfrm>
              <a:off x="5220274" y="2914189"/>
              <a:ext cx="94338" cy="212260"/>
            </a:xfrm>
            <a:custGeom>
              <a:avLst/>
              <a:gdLst>
                <a:gd name="connsiteX0" fmla="*/ 43642 w 94337"/>
                <a:gd name="connsiteY0" fmla="*/ 43642 h 212259"/>
                <a:gd name="connsiteX1" fmla="*/ 67227 w 94337"/>
                <a:gd name="connsiteY1" fmla="*/ 43642 h 212259"/>
                <a:gd name="connsiteX2" fmla="*/ 67227 w 94337"/>
                <a:gd name="connsiteY2" fmla="*/ 185149 h 212259"/>
                <a:gd name="connsiteX3" fmla="*/ 43642 w 94337"/>
                <a:gd name="connsiteY3" fmla="*/ 185149 h 212259"/>
              </a:gdLst>
              <a:ahLst/>
              <a:cxnLst>
                <a:cxn ang="0">
                  <a:pos x="connsiteX0" y="connsiteY0"/>
                </a:cxn>
                <a:cxn ang="0">
                  <a:pos x="connsiteX1" y="connsiteY1"/>
                </a:cxn>
                <a:cxn ang="0">
                  <a:pos x="connsiteX2" y="connsiteY2"/>
                </a:cxn>
                <a:cxn ang="0">
                  <a:pos x="connsiteX3" y="connsiteY3"/>
                </a:cxn>
              </a:cxnLst>
              <a:rect l="l" t="t" r="r" b="b"/>
              <a:pathLst>
                <a:path w="94337" h="212259">
                  <a:moveTo>
                    <a:pt x="43642" y="43642"/>
                  </a:moveTo>
                  <a:lnTo>
                    <a:pt x="67227" y="43642"/>
                  </a:lnTo>
                  <a:lnTo>
                    <a:pt x="67227" y="185149"/>
                  </a:lnTo>
                  <a:lnTo>
                    <a:pt x="43642" y="185149"/>
                  </a:lnTo>
                  <a:close/>
                </a:path>
              </a:pathLst>
            </a:custGeom>
            <a:solidFill>
              <a:srgbClr val="066DA5"/>
            </a:solidFill>
            <a:ln w="2350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9" name="Freeform: Shape 78">
              <a:extLst>
                <a:ext uri="{FF2B5EF4-FFF2-40B4-BE49-F238E27FC236}">
                  <a16:creationId xmlns:a16="http://schemas.microsoft.com/office/drawing/2014/main" id="{293552B3-E725-4035-93E3-040868D60D1F}"/>
                </a:ext>
              </a:extLst>
            </p:cNvPr>
            <p:cNvSpPr/>
            <p:nvPr/>
          </p:nvSpPr>
          <p:spPr>
            <a:xfrm>
              <a:off x="5291028" y="2914189"/>
              <a:ext cx="94338" cy="212260"/>
            </a:xfrm>
            <a:custGeom>
              <a:avLst/>
              <a:gdLst>
                <a:gd name="connsiteX0" fmla="*/ 43642 w 94337"/>
                <a:gd name="connsiteY0" fmla="*/ 43642 h 212259"/>
                <a:gd name="connsiteX1" fmla="*/ 67227 w 94337"/>
                <a:gd name="connsiteY1" fmla="*/ 43642 h 212259"/>
                <a:gd name="connsiteX2" fmla="*/ 67227 w 94337"/>
                <a:gd name="connsiteY2" fmla="*/ 185149 h 212259"/>
                <a:gd name="connsiteX3" fmla="*/ 43642 w 94337"/>
                <a:gd name="connsiteY3" fmla="*/ 185149 h 212259"/>
              </a:gdLst>
              <a:ahLst/>
              <a:cxnLst>
                <a:cxn ang="0">
                  <a:pos x="connsiteX0" y="connsiteY0"/>
                </a:cxn>
                <a:cxn ang="0">
                  <a:pos x="connsiteX1" y="connsiteY1"/>
                </a:cxn>
                <a:cxn ang="0">
                  <a:pos x="connsiteX2" y="connsiteY2"/>
                </a:cxn>
                <a:cxn ang="0">
                  <a:pos x="connsiteX3" y="connsiteY3"/>
                </a:cxn>
              </a:cxnLst>
              <a:rect l="l" t="t" r="r" b="b"/>
              <a:pathLst>
                <a:path w="94337" h="212259">
                  <a:moveTo>
                    <a:pt x="43642" y="43642"/>
                  </a:moveTo>
                  <a:lnTo>
                    <a:pt x="67227" y="43642"/>
                  </a:lnTo>
                  <a:lnTo>
                    <a:pt x="67227" y="185149"/>
                  </a:lnTo>
                  <a:lnTo>
                    <a:pt x="43642" y="185149"/>
                  </a:lnTo>
                  <a:close/>
                </a:path>
              </a:pathLst>
            </a:custGeom>
            <a:solidFill>
              <a:srgbClr val="066DA5"/>
            </a:solidFill>
            <a:ln w="2350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0" name="Freeform: Shape 79">
              <a:extLst>
                <a:ext uri="{FF2B5EF4-FFF2-40B4-BE49-F238E27FC236}">
                  <a16:creationId xmlns:a16="http://schemas.microsoft.com/office/drawing/2014/main" id="{AFE49426-99E8-4E6C-A9BF-E82E14A3710E}"/>
                </a:ext>
              </a:extLst>
            </p:cNvPr>
            <p:cNvSpPr/>
            <p:nvPr/>
          </p:nvSpPr>
          <p:spPr>
            <a:xfrm>
              <a:off x="5220274" y="2631175"/>
              <a:ext cx="94338" cy="212260"/>
            </a:xfrm>
            <a:custGeom>
              <a:avLst/>
              <a:gdLst>
                <a:gd name="connsiteX0" fmla="*/ 43642 w 94337"/>
                <a:gd name="connsiteY0" fmla="*/ 43642 h 212259"/>
                <a:gd name="connsiteX1" fmla="*/ 67227 w 94337"/>
                <a:gd name="connsiteY1" fmla="*/ 43642 h 212259"/>
                <a:gd name="connsiteX2" fmla="*/ 67227 w 94337"/>
                <a:gd name="connsiteY2" fmla="*/ 185149 h 212259"/>
                <a:gd name="connsiteX3" fmla="*/ 43642 w 94337"/>
                <a:gd name="connsiteY3" fmla="*/ 185149 h 212259"/>
              </a:gdLst>
              <a:ahLst/>
              <a:cxnLst>
                <a:cxn ang="0">
                  <a:pos x="connsiteX0" y="connsiteY0"/>
                </a:cxn>
                <a:cxn ang="0">
                  <a:pos x="connsiteX1" y="connsiteY1"/>
                </a:cxn>
                <a:cxn ang="0">
                  <a:pos x="connsiteX2" y="connsiteY2"/>
                </a:cxn>
                <a:cxn ang="0">
                  <a:pos x="connsiteX3" y="connsiteY3"/>
                </a:cxn>
              </a:cxnLst>
              <a:rect l="l" t="t" r="r" b="b"/>
              <a:pathLst>
                <a:path w="94337" h="212259">
                  <a:moveTo>
                    <a:pt x="43642" y="43642"/>
                  </a:moveTo>
                  <a:lnTo>
                    <a:pt x="67227" y="43642"/>
                  </a:lnTo>
                  <a:lnTo>
                    <a:pt x="67227" y="185149"/>
                  </a:lnTo>
                  <a:lnTo>
                    <a:pt x="43642" y="185149"/>
                  </a:lnTo>
                  <a:close/>
                </a:path>
              </a:pathLst>
            </a:custGeom>
            <a:solidFill>
              <a:srgbClr val="066DA5"/>
            </a:solidFill>
            <a:ln w="2350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2" name="Freeform: Shape 81">
              <a:extLst>
                <a:ext uri="{FF2B5EF4-FFF2-40B4-BE49-F238E27FC236}">
                  <a16:creationId xmlns:a16="http://schemas.microsoft.com/office/drawing/2014/main" id="{833DAE4D-EBFD-4495-A2AD-501F561B05B4}"/>
                </a:ext>
              </a:extLst>
            </p:cNvPr>
            <p:cNvSpPr/>
            <p:nvPr/>
          </p:nvSpPr>
          <p:spPr>
            <a:xfrm>
              <a:off x="5149521" y="2631175"/>
              <a:ext cx="94338" cy="212260"/>
            </a:xfrm>
            <a:custGeom>
              <a:avLst/>
              <a:gdLst>
                <a:gd name="connsiteX0" fmla="*/ 43642 w 94337"/>
                <a:gd name="connsiteY0" fmla="*/ 43642 h 212259"/>
                <a:gd name="connsiteX1" fmla="*/ 67227 w 94337"/>
                <a:gd name="connsiteY1" fmla="*/ 43642 h 212259"/>
                <a:gd name="connsiteX2" fmla="*/ 67227 w 94337"/>
                <a:gd name="connsiteY2" fmla="*/ 185149 h 212259"/>
                <a:gd name="connsiteX3" fmla="*/ 43642 w 94337"/>
                <a:gd name="connsiteY3" fmla="*/ 185149 h 212259"/>
              </a:gdLst>
              <a:ahLst/>
              <a:cxnLst>
                <a:cxn ang="0">
                  <a:pos x="connsiteX0" y="connsiteY0"/>
                </a:cxn>
                <a:cxn ang="0">
                  <a:pos x="connsiteX1" y="connsiteY1"/>
                </a:cxn>
                <a:cxn ang="0">
                  <a:pos x="connsiteX2" y="connsiteY2"/>
                </a:cxn>
                <a:cxn ang="0">
                  <a:pos x="connsiteX3" y="connsiteY3"/>
                </a:cxn>
              </a:cxnLst>
              <a:rect l="l" t="t" r="r" b="b"/>
              <a:pathLst>
                <a:path w="94337" h="212259">
                  <a:moveTo>
                    <a:pt x="43642" y="43642"/>
                  </a:moveTo>
                  <a:lnTo>
                    <a:pt x="67227" y="43642"/>
                  </a:lnTo>
                  <a:lnTo>
                    <a:pt x="67227" y="185149"/>
                  </a:lnTo>
                  <a:lnTo>
                    <a:pt x="43642" y="185149"/>
                  </a:lnTo>
                  <a:close/>
                </a:path>
              </a:pathLst>
            </a:custGeom>
            <a:solidFill>
              <a:srgbClr val="066DA5"/>
            </a:solidFill>
            <a:ln w="2350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3" name="Freeform: Shape 82">
              <a:extLst>
                <a:ext uri="{FF2B5EF4-FFF2-40B4-BE49-F238E27FC236}">
                  <a16:creationId xmlns:a16="http://schemas.microsoft.com/office/drawing/2014/main" id="{8DC0B929-1316-4633-AAF8-1AB195FB7D29}"/>
                </a:ext>
              </a:extLst>
            </p:cNvPr>
            <p:cNvSpPr/>
            <p:nvPr/>
          </p:nvSpPr>
          <p:spPr>
            <a:xfrm>
              <a:off x="5291028" y="2631175"/>
              <a:ext cx="94338" cy="212260"/>
            </a:xfrm>
            <a:custGeom>
              <a:avLst/>
              <a:gdLst>
                <a:gd name="connsiteX0" fmla="*/ 43642 w 94337"/>
                <a:gd name="connsiteY0" fmla="*/ 43642 h 212259"/>
                <a:gd name="connsiteX1" fmla="*/ 67227 w 94337"/>
                <a:gd name="connsiteY1" fmla="*/ 43642 h 212259"/>
                <a:gd name="connsiteX2" fmla="*/ 67227 w 94337"/>
                <a:gd name="connsiteY2" fmla="*/ 185149 h 212259"/>
                <a:gd name="connsiteX3" fmla="*/ 43642 w 94337"/>
                <a:gd name="connsiteY3" fmla="*/ 185149 h 212259"/>
              </a:gdLst>
              <a:ahLst/>
              <a:cxnLst>
                <a:cxn ang="0">
                  <a:pos x="connsiteX0" y="connsiteY0"/>
                </a:cxn>
                <a:cxn ang="0">
                  <a:pos x="connsiteX1" y="connsiteY1"/>
                </a:cxn>
                <a:cxn ang="0">
                  <a:pos x="connsiteX2" y="connsiteY2"/>
                </a:cxn>
                <a:cxn ang="0">
                  <a:pos x="connsiteX3" y="connsiteY3"/>
                </a:cxn>
              </a:cxnLst>
              <a:rect l="l" t="t" r="r" b="b"/>
              <a:pathLst>
                <a:path w="94337" h="212259">
                  <a:moveTo>
                    <a:pt x="43642" y="43642"/>
                  </a:moveTo>
                  <a:lnTo>
                    <a:pt x="67227" y="43642"/>
                  </a:lnTo>
                  <a:lnTo>
                    <a:pt x="67227" y="185149"/>
                  </a:lnTo>
                  <a:lnTo>
                    <a:pt x="43642" y="185149"/>
                  </a:lnTo>
                  <a:close/>
                </a:path>
              </a:pathLst>
            </a:custGeom>
            <a:solidFill>
              <a:srgbClr val="066DA5"/>
            </a:solidFill>
            <a:ln w="2350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4" name="Freeform: Shape 83">
              <a:extLst>
                <a:ext uri="{FF2B5EF4-FFF2-40B4-BE49-F238E27FC236}">
                  <a16:creationId xmlns:a16="http://schemas.microsoft.com/office/drawing/2014/main" id="{DD78051F-C9EA-4E7B-A2DA-E22345D9973E}"/>
                </a:ext>
              </a:extLst>
            </p:cNvPr>
            <p:cNvSpPr/>
            <p:nvPr/>
          </p:nvSpPr>
          <p:spPr>
            <a:xfrm>
              <a:off x="4536326" y="2914189"/>
              <a:ext cx="94338" cy="212260"/>
            </a:xfrm>
            <a:custGeom>
              <a:avLst/>
              <a:gdLst>
                <a:gd name="connsiteX0" fmla="*/ 43642 w 94337"/>
                <a:gd name="connsiteY0" fmla="*/ 43642 h 212259"/>
                <a:gd name="connsiteX1" fmla="*/ 67227 w 94337"/>
                <a:gd name="connsiteY1" fmla="*/ 43642 h 212259"/>
                <a:gd name="connsiteX2" fmla="*/ 67227 w 94337"/>
                <a:gd name="connsiteY2" fmla="*/ 185149 h 212259"/>
                <a:gd name="connsiteX3" fmla="*/ 43642 w 94337"/>
                <a:gd name="connsiteY3" fmla="*/ 185149 h 212259"/>
              </a:gdLst>
              <a:ahLst/>
              <a:cxnLst>
                <a:cxn ang="0">
                  <a:pos x="connsiteX0" y="connsiteY0"/>
                </a:cxn>
                <a:cxn ang="0">
                  <a:pos x="connsiteX1" y="connsiteY1"/>
                </a:cxn>
                <a:cxn ang="0">
                  <a:pos x="connsiteX2" y="connsiteY2"/>
                </a:cxn>
                <a:cxn ang="0">
                  <a:pos x="connsiteX3" y="connsiteY3"/>
                </a:cxn>
              </a:cxnLst>
              <a:rect l="l" t="t" r="r" b="b"/>
              <a:pathLst>
                <a:path w="94337" h="212259">
                  <a:moveTo>
                    <a:pt x="43642" y="43642"/>
                  </a:moveTo>
                  <a:lnTo>
                    <a:pt x="67227" y="43642"/>
                  </a:lnTo>
                  <a:lnTo>
                    <a:pt x="67227" y="185149"/>
                  </a:lnTo>
                  <a:lnTo>
                    <a:pt x="43642" y="185149"/>
                  </a:lnTo>
                  <a:close/>
                </a:path>
              </a:pathLst>
            </a:custGeom>
            <a:solidFill>
              <a:srgbClr val="066DA5"/>
            </a:solidFill>
            <a:ln w="2350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201983002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38"/>
                                        </p:tgtEl>
                                        <p:attrNameLst>
                                          <p:attrName>style.visibility</p:attrName>
                                        </p:attrNameLst>
                                      </p:cBhvr>
                                      <p:to>
                                        <p:strVal val="visible"/>
                                      </p:to>
                                    </p:set>
                                    <p:animEffect transition="in" filter="fade">
                                      <p:cBhvr>
                                        <p:cTn id="10" dur="500"/>
                                        <p:tgtEl>
                                          <p:spTgt spid="138"/>
                                        </p:tgtEl>
                                      </p:cBhvr>
                                    </p:animEffect>
                                  </p:childTnLst>
                                </p:cTn>
                              </p:par>
                              <p:par>
                                <p:cTn id="11" presetID="22" presetClass="entr" presetSubtype="8" fill="hold" nodeType="withEffect">
                                  <p:stCondLst>
                                    <p:cond delay="500"/>
                                  </p:stCondLst>
                                  <p:childTnLst>
                                    <p:set>
                                      <p:cBhvr>
                                        <p:cTn id="12" dur="1" fill="hold">
                                          <p:stCondLst>
                                            <p:cond delay="0"/>
                                          </p:stCondLst>
                                        </p:cTn>
                                        <p:tgtEl>
                                          <p:spTgt spid="153"/>
                                        </p:tgtEl>
                                        <p:attrNameLst>
                                          <p:attrName>style.visibility</p:attrName>
                                        </p:attrNameLst>
                                      </p:cBhvr>
                                      <p:to>
                                        <p:strVal val="visible"/>
                                      </p:to>
                                    </p:set>
                                    <p:animEffect transition="in" filter="wipe(left)">
                                      <p:cBhvr>
                                        <p:cTn id="13" dur="500"/>
                                        <p:tgtEl>
                                          <p:spTgt spid="153"/>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0" presetClass="entr" presetSubtype="0" fill="hold" grpId="0" nodeType="withEffect">
                                  <p:stCondLst>
                                    <p:cond delay="250"/>
                                  </p:stCondLst>
                                  <p:childTnLst>
                                    <p:set>
                                      <p:cBhvr>
                                        <p:cTn id="19" dur="1" fill="hold">
                                          <p:stCondLst>
                                            <p:cond delay="0"/>
                                          </p:stCondLst>
                                        </p:cTn>
                                        <p:tgtEl>
                                          <p:spTgt spid="69"/>
                                        </p:tgtEl>
                                        <p:attrNameLst>
                                          <p:attrName>style.visibility</p:attrName>
                                        </p:attrNameLst>
                                      </p:cBhvr>
                                      <p:to>
                                        <p:strVal val="visible"/>
                                      </p:to>
                                    </p:set>
                                    <p:animEffect transition="in" filter="fade">
                                      <p:cBhvr>
                                        <p:cTn id="20" dur="500"/>
                                        <p:tgtEl>
                                          <p:spTgt spid="69"/>
                                        </p:tgtEl>
                                      </p:cBhvr>
                                    </p:animEffect>
                                  </p:childTnLst>
                                </p:cTn>
                              </p:par>
                            </p:childTnLst>
                          </p:cTn>
                        </p:par>
                        <p:par>
                          <p:cTn id="21" fill="hold">
                            <p:stCondLst>
                              <p:cond delay="1750"/>
                            </p:stCondLst>
                            <p:childTnLst>
                              <p:par>
                                <p:cTn id="22" presetID="22" presetClass="entr" presetSubtype="8" fill="hold" nodeType="afterEffect">
                                  <p:stCondLst>
                                    <p:cond delay="0"/>
                                  </p:stCondLst>
                                  <p:childTnLst>
                                    <p:set>
                                      <p:cBhvr>
                                        <p:cTn id="23" dur="1" fill="hold">
                                          <p:stCondLst>
                                            <p:cond delay="0"/>
                                          </p:stCondLst>
                                        </p:cTn>
                                        <p:tgtEl>
                                          <p:spTgt spid="160"/>
                                        </p:tgtEl>
                                        <p:attrNameLst>
                                          <p:attrName>style.visibility</p:attrName>
                                        </p:attrNameLst>
                                      </p:cBhvr>
                                      <p:to>
                                        <p:strVal val="visible"/>
                                      </p:to>
                                    </p:set>
                                    <p:animEffect transition="in" filter="wipe(left)">
                                      <p:cBhvr>
                                        <p:cTn id="24" dur="500"/>
                                        <p:tgtEl>
                                          <p:spTgt spid="160"/>
                                        </p:tgtEl>
                                      </p:cBhvr>
                                    </p:animEffect>
                                  </p:childTnLst>
                                </p:cTn>
                              </p:par>
                            </p:childTnLst>
                          </p:cTn>
                        </p:par>
                        <p:par>
                          <p:cTn id="25" fill="hold">
                            <p:stCondLst>
                              <p:cond delay="2250"/>
                            </p:stCondLst>
                            <p:childTnLst>
                              <p:par>
                                <p:cTn id="26" presetID="10" presetClass="entr" presetSubtype="0" fill="hold" grpId="0" nodeType="after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250"/>
                                        <p:tgtEl>
                                          <p:spTgt spid="7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250"/>
                                        <p:tgtEl>
                                          <p:spTgt spid="7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2"/>
                                        </p:tgtEl>
                                        <p:attrNameLst>
                                          <p:attrName>style.visibility</p:attrName>
                                        </p:attrNameLst>
                                      </p:cBhvr>
                                      <p:to>
                                        <p:strVal val="visible"/>
                                      </p:to>
                                    </p:set>
                                    <p:animEffect transition="in" filter="fade">
                                      <p:cBhvr>
                                        <p:cTn id="34" dur="250"/>
                                        <p:tgtEl>
                                          <p:spTgt spid="7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64"/>
                                        </p:tgtEl>
                                        <p:attrNameLst>
                                          <p:attrName>style.visibility</p:attrName>
                                        </p:attrNameLst>
                                      </p:cBhvr>
                                      <p:to>
                                        <p:strVal val="visible"/>
                                      </p:to>
                                    </p:set>
                                    <p:animEffect transition="in" filter="wipe(left)">
                                      <p:cBhvr>
                                        <p:cTn id="39" dur="500"/>
                                        <p:tgtEl>
                                          <p:spTgt spid="16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3"/>
                                        </p:tgtEl>
                                        <p:attrNameLst>
                                          <p:attrName>style.visibility</p:attrName>
                                        </p:attrNameLst>
                                      </p:cBhvr>
                                      <p:to>
                                        <p:strVal val="visible"/>
                                      </p:to>
                                    </p:set>
                                    <p:animEffect transition="in" filter="fade">
                                      <p:cBhvr>
                                        <p:cTn id="42" dur="25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p:bldP spid="71" grpId="0"/>
      <p:bldP spid="72" grpId="0"/>
      <p:bldP spid="138" grpId="0"/>
      <p:bldP spid="16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7D4CC1-1E0F-4738-8C0E-8CB6F95C5AC6}"/>
              </a:ext>
            </a:extLst>
          </p:cNvPr>
          <p:cNvSpPr>
            <a:spLocks noGrp="1"/>
          </p:cNvSpPr>
          <p:nvPr>
            <p:ph type="title"/>
          </p:nvPr>
        </p:nvSpPr>
        <p:spPr/>
        <p:txBody>
          <a:bodyPr/>
          <a:lstStyle/>
          <a:p>
            <a:r>
              <a:rPr lang="en-US" dirty="0"/>
              <a:t>App Developer &amp; Data Scientist Lifecycle Convergence</a:t>
            </a:r>
          </a:p>
        </p:txBody>
      </p:sp>
      <p:sp>
        <p:nvSpPr>
          <p:cNvPr id="5" name="Text Placeholder 4">
            <a:extLst>
              <a:ext uri="{FF2B5EF4-FFF2-40B4-BE49-F238E27FC236}">
                <a16:creationId xmlns:a16="http://schemas.microsoft.com/office/drawing/2014/main" id="{462FF880-C354-4F3B-BCAD-52D78B2053F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74735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729926-CEA4-4A90-ABE8-6211F4BD4514}"/>
              </a:ext>
            </a:extLst>
          </p:cNvPr>
          <p:cNvSpPr>
            <a:spLocks noGrp="1"/>
          </p:cNvSpPr>
          <p:nvPr>
            <p:ph type="title"/>
          </p:nvPr>
        </p:nvSpPr>
        <p:spPr>
          <a:xfrm>
            <a:off x="1444342" y="470777"/>
            <a:ext cx="3333846" cy="1325563"/>
          </a:xfrm>
        </p:spPr>
        <p:txBody>
          <a:bodyPr/>
          <a:lstStyle/>
          <a:p>
            <a:r>
              <a:rPr lang="en-US" dirty="0"/>
              <a:t>programming</a:t>
            </a:r>
          </a:p>
        </p:txBody>
      </p:sp>
      <p:grpSp>
        <p:nvGrpSpPr>
          <p:cNvPr id="2" name="Group 1">
            <a:extLst>
              <a:ext uri="{FF2B5EF4-FFF2-40B4-BE49-F238E27FC236}">
                <a16:creationId xmlns:a16="http://schemas.microsoft.com/office/drawing/2014/main" id="{ED4F5023-EC11-4C06-B39C-0FF2626604CF}"/>
              </a:ext>
            </a:extLst>
          </p:cNvPr>
          <p:cNvGrpSpPr/>
          <p:nvPr/>
        </p:nvGrpSpPr>
        <p:grpSpPr>
          <a:xfrm>
            <a:off x="493755" y="2815080"/>
            <a:ext cx="5017910" cy="1043547"/>
            <a:chOff x="737431" y="1690688"/>
            <a:chExt cx="7005661" cy="2194560"/>
          </a:xfrm>
        </p:grpSpPr>
        <p:grpSp>
          <p:nvGrpSpPr>
            <p:cNvPr id="6" name="Group 5">
              <a:extLst>
                <a:ext uri="{FF2B5EF4-FFF2-40B4-BE49-F238E27FC236}">
                  <a16:creationId xmlns:a16="http://schemas.microsoft.com/office/drawing/2014/main" id="{9AD2BF59-0A3C-43CE-808E-705BDD19B6B0}"/>
                </a:ext>
              </a:extLst>
            </p:cNvPr>
            <p:cNvGrpSpPr/>
            <p:nvPr/>
          </p:nvGrpSpPr>
          <p:grpSpPr>
            <a:xfrm>
              <a:off x="1921891" y="1690688"/>
              <a:ext cx="4834054" cy="2194560"/>
              <a:chOff x="3282583" y="2252880"/>
              <a:chExt cx="4834054" cy="2194560"/>
            </a:xfrm>
          </p:grpSpPr>
          <p:sp>
            <p:nvSpPr>
              <p:cNvPr id="7" name="Rectangle 6">
                <a:extLst>
                  <a:ext uri="{FF2B5EF4-FFF2-40B4-BE49-F238E27FC236}">
                    <a16:creationId xmlns:a16="http://schemas.microsoft.com/office/drawing/2014/main" id="{2BF572D2-B943-4F60-ADB1-5607057C253C}"/>
                  </a:ext>
                </a:extLst>
              </p:cNvPr>
              <p:cNvSpPr/>
              <p:nvPr/>
            </p:nvSpPr>
            <p:spPr>
              <a:xfrm>
                <a:off x="4656600" y="2252880"/>
                <a:ext cx="2194560" cy="2194560"/>
              </a:xfrm>
              <a:prstGeom prst="rect">
                <a:avLst/>
              </a:prstGeom>
              <a:noFill/>
              <a:ln w="72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US" sz="1200">
                  <a:solidFill>
                    <a:srgbClr val="000000"/>
                  </a:solidFill>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C6835A34-18BC-41BC-95C5-64980F42BF0A}"/>
                      </a:ext>
                    </a:extLst>
                  </p14:cNvPr>
                  <p14:cNvContentPartPr/>
                  <p14:nvPr/>
                </p14:nvContentPartPr>
                <p14:xfrm>
                  <a:off x="3282583" y="2792623"/>
                  <a:ext cx="996840" cy="295200"/>
                </p14:xfrm>
              </p:contentPart>
            </mc:Choice>
            <mc:Fallback xmlns="">
              <p:pic>
                <p:nvPicPr>
                  <p:cNvPr id="63" name="Ink 62">
                    <a:extLst>
                      <a:ext uri="{FF2B5EF4-FFF2-40B4-BE49-F238E27FC236}">
                        <a16:creationId xmlns:a16="http://schemas.microsoft.com/office/drawing/2014/main" id="{E254126E-4662-46C5-B91F-586BBF6737D3}"/>
                      </a:ext>
                    </a:extLst>
                  </p:cNvPr>
                  <p:cNvPicPr/>
                  <p:nvPr/>
                </p:nvPicPr>
                <p:blipFill>
                  <a:blip r:embed="rId3"/>
                  <a:stretch>
                    <a:fillRect/>
                  </a:stretch>
                </p:blipFill>
                <p:spPr>
                  <a:xfrm>
                    <a:off x="3246943" y="2756623"/>
                    <a:ext cx="106848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8078FF1C-3C34-4305-BC99-9669D6CB8C7B}"/>
                      </a:ext>
                    </a:extLst>
                  </p14:cNvPr>
                  <p14:cNvContentPartPr/>
                  <p14:nvPr/>
                </p14:nvContentPartPr>
                <p14:xfrm>
                  <a:off x="3347897" y="3707023"/>
                  <a:ext cx="996840" cy="295200"/>
                </p14:xfrm>
              </p:contentPart>
            </mc:Choice>
            <mc:Fallback xmlns="">
              <p:pic>
                <p:nvPicPr>
                  <p:cNvPr id="64" name="Ink 63">
                    <a:extLst>
                      <a:ext uri="{FF2B5EF4-FFF2-40B4-BE49-F238E27FC236}">
                        <a16:creationId xmlns:a16="http://schemas.microsoft.com/office/drawing/2014/main" id="{DBF8C67B-5951-4BF5-92B1-8D6DF6C40DBA}"/>
                      </a:ext>
                    </a:extLst>
                  </p:cNvPr>
                  <p:cNvPicPr/>
                  <p:nvPr/>
                </p:nvPicPr>
                <p:blipFill>
                  <a:blip r:embed="rId3"/>
                  <a:stretch>
                    <a:fillRect/>
                  </a:stretch>
                </p:blipFill>
                <p:spPr>
                  <a:xfrm>
                    <a:off x="3312257" y="3671023"/>
                    <a:ext cx="106848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21F18115-1370-4B83-97AE-44468F314106}"/>
                      </a:ext>
                    </a:extLst>
                  </p14:cNvPr>
                  <p14:cNvContentPartPr/>
                  <p14:nvPr/>
                </p14:nvContentPartPr>
                <p14:xfrm>
                  <a:off x="7119797" y="3133800"/>
                  <a:ext cx="996840" cy="295200"/>
                </p14:xfrm>
              </p:contentPart>
            </mc:Choice>
            <mc:Fallback xmlns="">
              <p:pic>
                <p:nvPicPr>
                  <p:cNvPr id="65" name="Ink 64">
                    <a:extLst>
                      <a:ext uri="{FF2B5EF4-FFF2-40B4-BE49-F238E27FC236}">
                        <a16:creationId xmlns:a16="http://schemas.microsoft.com/office/drawing/2014/main" id="{26A73E00-11E7-4EF8-9AF6-2714CAA496C7}"/>
                      </a:ext>
                    </a:extLst>
                  </p:cNvPr>
                  <p:cNvPicPr/>
                  <p:nvPr/>
                </p:nvPicPr>
                <p:blipFill>
                  <a:blip r:embed="rId3"/>
                  <a:stretch>
                    <a:fillRect/>
                  </a:stretch>
                </p:blipFill>
                <p:spPr>
                  <a:xfrm>
                    <a:off x="7084157" y="3097800"/>
                    <a:ext cx="1068480" cy="366840"/>
                  </a:xfrm>
                  <a:prstGeom prst="rect">
                    <a:avLst/>
                  </a:prstGeom>
                </p:spPr>
              </p:pic>
            </mc:Fallback>
          </mc:AlternateContent>
        </p:grpSp>
        <p:sp>
          <p:nvSpPr>
            <p:cNvPr id="11" name="TextBox 10">
              <a:extLst>
                <a:ext uri="{FF2B5EF4-FFF2-40B4-BE49-F238E27FC236}">
                  <a16:creationId xmlns:a16="http://schemas.microsoft.com/office/drawing/2014/main" id="{E8F8B5C9-31C0-424A-9E19-E2F54687D84E}"/>
                </a:ext>
              </a:extLst>
            </p:cNvPr>
            <p:cNvSpPr txBox="1"/>
            <p:nvPr/>
          </p:nvSpPr>
          <p:spPr>
            <a:xfrm>
              <a:off x="737431" y="2217855"/>
              <a:ext cx="1099660" cy="453075"/>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rPr>
                <a:t>algorithm</a:t>
              </a:r>
            </a:p>
          </p:txBody>
        </p:sp>
        <p:sp>
          <p:nvSpPr>
            <p:cNvPr id="12" name="TextBox 11">
              <a:extLst>
                <a:ext uri="{FF2B5EF4-FFF2-40B4-BE49-F238E27FC236}">
                  <a16:creationId xmlns:a16="http://schemas.microsoft.com/office/drawing/2014/main" id="{9AA40BF4-274B-4DAA-9D7D-96BC5E48247D}"/>
                </a:ext>
              </a:extLst>
            </p:cNvPr>
            <p:cNvSpPr txBox="1"/>
            <p:nvPr/>
          </p:nvSpPr>
          <p:spPr>
            <a:xfrm>
              <a:off x="1207106" y="3132254"/>
              <a:ext cx="591509" cy="453075"/>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rPr>
                <a:t>input</a:t>
              </a:r>
            </a:p>
          </p:txBody>
        </p:sp>
        <p:sp>
          <p:nvSpPr>
            <p:cNvPr id="13" name="TextBox 12">
              <a:extLst>
                <a:ext uri="{FF2B5EF4-FFF2-40B4-BE49-F238E27FC236}">
                  <a16:creationId xmlns:a16="http://schemas.microsoft.com/office/drawing/2014/main" id="{43AC7693-DB8C-4EB0-99B0-E91CC0D46B16}"/>
                </a:ext>
              </a:extLst>
            </p:cNvPr>
            <p:cNvSpPr txBox="1"/>
            <p:nvPr/>
          </p:nvSpPr>
          <p:spPr>
            <a:xfrm>
              <a:off x="6949285" y="2503406"/>
              <a:ext cx="793807" cy="453075"/>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rPr>
                <a:t>answer</a:t>
              </a:r>
            </a:p>
          </p:txBody>
        </p:sp>
      </p:grpSp>
      <p:grpSp>
        <p:nvGrpSpPr>
          <p:cNvPr id="14" name="Group 13">
            <a:extLst>
              <a:ext uri="{FF2B5EF4-FFF2-40B4-BE49-F238E27FC236}">
                <a16:creationId xmlns:a16="http://schemas.microsoft.com/office/drawing/2014/main" id="{562FD72E-613C-46D8-A1A6-F71312C30B97}"/>
              </a:ext>
            </a:extLst>
          </p:cNvPr>
          <p:cNvGrpSpPr/>
          <p:nvPr/>
        </p:nvGrpSpPr>
        <p:grpSpPr>
          <a:xfrm>
            <a:off x="6267680" y="2762374"/>
            <a:ext cx="5035579" cy="1083566"/>
            <a:chOff x="2761891" y="2331720"/>
            <a:chExt cx="6918462" cy="2194560"/>
          </a:xfrm>
        </p:grpSpPr>
        <p:grpSp>
          <p:nvGrpSpPr>
            <p:cNvPr id="15" name="Group 14">
              <a:extLst>
                <a:ext uri="{FF2B5EF4-FFF2-40B4-BE49-F238E27FC236}">
                  <a16:creationId xmlns:a16="http://schemas.microsoft.com/office/drawing/2014/main" id="{38086049-09BE-4EC4-A498-D8CE6557B339}"/>
                </a:ext>
              </a:extLst>
            </p:cNvPr>
            <p:cNvGrpSpPr/>
            <p:nvPr/>
          </p:nvGrpSpPr>
          <p:grpSpPr>
            <a:xfrm>
              <a:off x="3678973" y="2331720"/>
              <a:ext cx="4834054" cy="2194560"/>
              <a:chOff x="3282583" y="2252880"/>
              <a:chExt cx="4834054" cy="2194560"/>
            </a:xfrm>
          </p:grpSpPr>
          <p:sp>
            <p:nvSpPr>
              <p:cNvPr id="19" name="Rectangle 18">
                <a:extLst>
                  <a:ext uri="{FF2B5EF4-FFF2-40B4-BE49-F238E27FC236}">
                    <a16:creationId xmlns:a16="http://schemas.microsoft.com/office/drawing/2014/main" id="{19B32CE6-57CF-4D78-B835-633EE6B13C10}"/>
                  </a:ext>
                </a:extLst>
              </p:cNvPr>
              <p:cNvSpPr/>
              <p:nvPr/>
            </p:nvSpPr>
            <p:spPr>
              <a:xfrm>
                <a:off x="4656600" y="2252880"/>
                <a:ext cx="2194560" cy="2194560"/>
              </a:xfrm>
              <a:prstGeom prst="rect">
                <a:avLst/>
              </a:prstGeom>
              <a:noFill/>
              <a:ln w="72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US" sz="1200">
                  <a:solidFill>
                    <a:srgbClr val="000000"/>
                  </a:solidFill>
                </a:endParaRPr>
              </a:p>
            </p:txBody>
          </p:sp>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150C69FA-29DD-4E49-AF9A-2627FA0D3F8F}"/>
                      </a:ext>
                    </a:extLst>
                  </p14:cNvPr>
                  <p14:cNvContentPartPr/>
                  <p14:nvPr/>
                </p14:nvContentPartPr>
                <p14:xfrm>
                  <a:off x="3282583" y="2792623"/>
                  <a:ext cx="996840" cy="295200"/>
                </p14:xfrm>
              </p:contentPart>
            </mc:Choice>
            <mc:Fallback xmlns="">
              <p:pic>
                <p:nvPicPr>
                  <p:cNvPr id="63" name="Ink 62">
                    <a:extLst>
                      <a:ext uri="{FF2B5EF4-FFF2-40B4-BE49-F238E27FC236}">
                        <a16:creationId xmlns:a16="http://schemas.microsoft.com/office/drawing/2014/main" id="{E254126E-4662-46C5-B91F-586BBF6737D3}"/>
                      </a:ext>
                    </a:extLst>
                  </p:cNvPr>
                  <p:cNvPicPr/>
                  <p:nvPr/>
                </p:nvPicPr>
                <p:blipFill>
                  <a:blip r:embed="rId7"/>
                  <a:stretch>
                    <a:fillRect/>
                  </a:stretch>
                </p:blipFill>
                <p:spPr>
                  <a:xfrm>
                    <a:off x="3246943" y="2756623"/>
                    <a:ext cx="106848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16B138A1-4E8D-4968-A4D7-6CFE85D56D38}"/>
                      </a:ext>
                    </a:extLst>
                  </p14:cNvPr>
                  <p14:cNvContentPartPr/>
                  <p14:nvPr/>
                </p14:nvContentPartPr>
                <p14:xfrm>
                  <a:off x="3347897" y="3707023"/>
                  <a:ext cx="996840" cy="295200"/>
                </p14:xfrm>
              </p:contentPart>
            </mc:Choice>
            <mc:Fallback xmlns="">
              <p:pic>
                <p:nvPicPr>
                  <p:cNvPr id="64" name="Ink 63">
                    <a:extLst>
                      <a:ext uri="{FF2B5EF4-FFF2-40B4-BE49-F238E27FC236}">
                        <a16:creationId xmlns:a16="http://schemas.microsoft.com/office/drawing/2014/main" id="{DBF8C67B-5951-4BF5-92B1-8D6DF6C40DBA}"/>
                      </a:ext>
                    </a:extLst>
                  </p:cNvPr>
                  <p:cNvPicPr/>
                  <p:nvPr/>
                </p:nvPicPr>
                <p:blipFill>
                  <a:blip r:embed="rId7"/>
                  <a:stretch>
                    <a:fillRect/>
                  </a:stretch>
                </p:blipFill>
                <p:spPr>
                  <a:xfrm>
                    <a:off x="3312257" y="3671023"/>
                    <a:ext cx="106848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2" name="Ink 21">
                    <a:extLst>
                      <a:ext uri="{FF2B5EF4-FFF2-40B4-BE49-F238E27FC236}">
                        <a16:creationId xmlns:a16="http://schemas.microsoft.com/office/drawing/2014/main" id="{FB987ED2-953E-44FB-9F99-49BA027F1AB2}"/>
                      </a:ext>
                    </a:extLst>
                  </p14:cNvPr>
                  <p14:cNvContentPartPr/>
                  <p14:nvPr/>
                </p14:nvContentPartPr>
                <p14:xfrm>
                  <a:off x="7119797" y="3133800"/>
                  <a:ext cx="996840" cy="295200"/>
                </p14:xfrm>
              </p:contentPart>
            </mc:Choice>
            <mc:Fallback xmlns="">
              <p:pic>
                <p:nvPicPr>
                  <p:cNvPr id="65" name="Ink 64">
                    <a:extLst>
                      <a:ext uri="{FF2B5EF4-FFF2-40B4-BE49-F238E27FC236}">
                        <a16:creationId xmlns:a16="http://schemas.microsoft.com/office/drawing/2014/main" id="{26A73E00-11E7-4EF8-9AF6-2714CAA496C7}"/>
                      </a:ext>
                    </a:extLst>
                  </p:cNvPr>
                  <p:cNvPicPr/>
                  <p:nvPr/>
                </p:nvPicPr>
                <p:blipFill>
                  <a:blip r:embed="rId7"/>
                  <a:stretch>
                    <a:fillRect/>
                  </a:stretch>
                </p:blipFill>
                <p:spPr>
                  <a:xfrm>
                    <a:off x="7084157" y="3097800"/>
                    <a:ext cx="1068480" cy="366840"/>
                  </a:xfrm>
                  <a:prstGeom prst="rect">
                    <a:avLst/>
                  </a:prstGeom>
                </p:spPr>
              </p:pic>
            </mc:Fallback>
          </mc:AlternateContent>
        </p:grpSp>
        <p:sp>
          <p:nvSpPr>
            <p:cNvPr id="16" name="TextBox 15">
              <a:extLst>
                <a:ext uri="{FF2B5EF4-FFF2-40B4-BE49-F238E27FC236}">
                  <a16:creationId xmlns:a16="http://schemas.microsoft.com/office/drawing/2014/main" id="{140B5C11-7564-4B45-88BE-9A3A9A4C9DD3}"/>
                </a:ext>
              </a:extLst>
            </p:cNvPr>
            <p:cNvSpPr txBox="1"/>
            <p:nvPr/>
          </p:nvSpPr>
          <p:spPr>
            <a:xfrm>
              <a:off x="2761891" y="2871463"/>
              <a:ext cx="727759" cy="396670"/>
            </a:xfrm>
            <a:prstGeom prst="rect">
              <a:avLst/>
            </a:prstGeom>
            <a:noFill/>
          </p:spPr>
          <p:txBody>
            <a:bodyPr wrap="none" lIns="0" tIns="0" rIns="0" bIns="0" rtlCol="0">
              <a:spAutoFit/>
            </a:bodyPr>
            <a:lstStyle/>
            <a:p>
              <a:pPr algn="l"/>
              <a:r>
                <a:rPr lang="en-US" sz="1400">
                  <a:solidFill>
                    <a:schemeClr val="accent3"/>
                  </a:solidFill>
                </a:rPr>
                <a:t>answer</a:t>
              </a:r>
            </a:p>
          </p:txBody>
        </p:sp>
        <p:sp>
          <p:nvSpPr>
            <p:cNvPr id="17" name="TextBox 16">
              <a:extLst>
                <a:ext uri="{FF2B5EF4-FFF2-40B4-BE49-F238E27FC236}">
                  <a16:creationId xmlns:a16="http://schemas.microsoft.com/office/drawing/2014/main" id="{9141832A-AC46-413F-BE51-166028CE0EB7}"/>
                </a:ext>
              </a:extLst>
            </p:cNvPr>
            <p:cNvSpPr txBox="1"/>
            <p:nvPr/>
          </p:nvSpPr>
          <p:spPr>
            <a:xfrm>
              <a:off x="2964189" y="3773286"/>
              <a:ext cx="530777" cy="396670"/>
            </a:xfrm>
            <a:prstGeom prst="rect">
              <a:avLst/>
            </a:prstGeom>
            <a:noFill/>
          </p:spPr>
          <p:txBody>
            <a:bodyPr wrap="none" lIns="0" tIns="0" rIns="0" bIns="0" rtlCol="0">
              <a:spAutoFit/>
            </a:bodyPr>
            <a:lstStyle/>
            <a:p>
              <a:pPr algn="l"/>
              <a:r>
                <a:rPr lang="en-US" sz="1400">
                  <a:gradFill>
                    <a:gsLst>
                      <a:gs pos="2917">
                        <a:schemeClr val="tx1"/>
                      </a:gs>
                      <a:gs pos="30000">
                        <a:schemeClr val="tx1"/>
                      </a:gs>
                    </a:gsLst>
                    <a:lin ang="5400000" scaled="0"/>
                  </a:gradFill>
                </a:rPr>
                <a:t>input</a:t>
              </a:r>
            </a:p>
          </p:txBody>
        </p:sp>
        <p:sp>
          <p:nvSpPr>
            <p:cNvPr id="18" name="TextBox 17">
              <a:extLst>
                <a:ext uri="{FF2B5EF4-FFF2-40B4-BE49-F238E27FC236}">
                  <a16:creationId xmlns:a16="http://schemas.microsoft.com/office/drawing/2014/main" id="{194C3627-DDED-4F68-B480-36B8E184A7B6}"/>
                </a:ext>
              </a:extLst>
            </p:cNvPr>
            <p:cNvSpPr txBox="1"/>
            <p:nvPr/>
          </p:nvSpPr>
          <p:spPr>
            <a:xfrm>
              <a:off x="8706367" y="3144438"/>
              <a:ext cx="973986" cy="396670"/>
            </a:xfrm>
            <a:prstGeom prst="rect">
              <a:avLst/>
            </a:prstGeom>
            <a:noFill/>
          </p:spPr>
          <p:txBody>
            <a:bodyPr wrap="none" lIns="0" tIns="0" rIns="0" bIns="0" rtlCol="0">
              <a:spAutoFit/>
            </a:bodyPr>
            <a:lstStyle/>
            <a:p>
              <a:pPr algn="l"/>
              <a:r>
                <a:rPr lang="en-US" sz="1400">
                  <a:solidFill>
                    <a:schemeClr val="accent3"/>
                  </a:solidFill>
                </a:rPr>
                <a:t>algorithm</a:t>
              </a:r>
            </a:p>
          </p:txBody>
        </p:sp>
      </p:grpSp>
      <p:cxnSp>
        <p:nvCxnSpPr>
          <p:cNvPr id="4" name="Straight Connector 3">
            <a:extLst>
              <a:ext uri="{FF2B5EF4-FFF2-40B4-BE49-F238E27FC236}">
                <a16:creationId xmlns:a16="http://schemas.microsoft.com/office/drawing/2014/main" id="{075D5B27-747A-4E5F-941F-710A64B5C0C6}"/>
              </a:ext>
            </a:extLst>
          </p:cNvPr>
          <p:cNvCxnSpPr>
            <a:cxnSpLocks/>
          </p:cNvCxnSpPr>
          <p:nvPr/>
        </p:nvCxnSpPr>
        <p:spPr>
          <a:xfrm>
            <a:off x="5879217" y="2230449"/>
            <a:ext cx="0" cy="209216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itle 4">
            <a:extLst>
              <a:ext uri="{FF2B5EF4-FFF2-40B4-BE49-F238E27FC236}">
                <a16:creationId xmlns:a16="http://schemas.microsoft.com/office/drawing/2014/main" id="{3F36612A-D884-41B5-A990-F2B7F5271551}"/>
              </a:ext>
            </a:extLst>
          </p:cNvPr>
          <p:cNvSpPr txBox="1">
            <a:spLocks/>
          </p:cNvSpPr>
          <p:nvPr/>
        </p:nvSpPr>
        <p:spPr>
          <a:xfrm>
            <a:off x="6723628" y="470777"/>
            <a:ext cx="423452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machine learning</a:t>
            </a:r>
          </a:p>
        </p:txBody>
      </p:sp>
      <p:sp>
        <p:nvSpPr>
          <p:cNvPr id="24" name="TextBox 23">
            <a:extLst>
              <a:ext uri="{FF2B5EF4-FFF2-40B4-BE49-F238E27FC236}">
                <a16:creationId xmlns:a16="http://schemas.microsoft.com/office/drawing/2014/main" id="{46D5648D-DC49-41E2-BB0A-DAFA01FF2273}"/>
              </a:ext>
            </a:extLst>
          </p:cNvPr>
          <p:cNvSpPr txBox="1"/>
          <p:nvPr/>
        </p:nvSpPr>
        <p:spPr>
          <a:xfrm>
            <a:off x="5641047" y="871948"/>
            <a:ext cx="587175" cy="523220"/>
          </a:xfrm>
          <a:prstGeom prst="rect">
            <a:avLst/>
          </a:prstGeom>
          <a:noFill/>
        </p:spPr>
        <p:txBody>
          <a:bodyPr wrap="square" rtlCol="0">
            <a:spAutoFit/>
          </a:bodyPr>
          <a:lstStyle/>
          <a:p>
            <a:pPr algn="ctr"/>
            <a:r>
              <a:rPr lang="en-US" sz="2800" dirty="0"/>
              <a:t>vs.</a:t>
            </a:r>
          </a:p>
        </p:txBody>
      </p:sp>
    </p:spTree>
    <p:extLst>
      <p:ext uri="{BB962C8B-B14F-4D97-AF65-F5344CB8AC3E}">
        <p14:creationId xmlns:p14="http://schemas.microsoft.com/office/powerpoint/2010/main" val="1659351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D7A4B22-177F-42A2-B899-629FC2B02AAF}"/>
              </a:ext>
            </a:extLst>
          </p:cNvPr>
          <p:cNvPicPr/>
          <p:nvPr/>
        </p:nvPicPr>
        <p:blipFill>
          <a:blip r:embed="rId3" cstate="email">
            <a:extLst>
              <a:ext uri="{28A0092B-C50C-407E-A947-70E740481C1C}">
                <a14:useLocalDpi xmlns:a14="http://schemas.microsoft.com/office/drawing/2010/main"/>
              </a:ext>
            </a:extLst>
          </a:blip>
          <a:stretch>
            <a:fillRect/>
          </a:stretch>
        </p:blipFill>
        <p:spPr>
          <a:xfrm>
            <a:off x="643467" y="1991203"/>
            <a:ext cx="10905066" cy="3762246"/>
          </a:xfrm>
          <a:prstGeom prst="rect">
            <a:avLst/>
          </a:prstGeom>
        </p:spPr>
      </p:pic>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Workflow: App Developer</a:t>
            </a:r>
          </a:p>
        </p:txBody>
      </p:sp>
      <p:sp>
        <p:nvSpPr>
          <p:cNvPr id="5" name="Title 1">
            <a:extLst>
              <a:ext uri="{FF2B5EF4-FFF2-40B4-BE49-F238E27FC236}">
                <a16:creationId xmlns:a16="http://schemas.microsoft.com/office/drawing/2014/main" id="{28223099-ADD7-4F96-9B95-521DE45D5D3D}"/>
              </a:ext>
            </a:extLst>
          </p:cNvPr>
          <p:cNvSpPr txBox="1">
            <a:spLocks/>
          </p:cNvSpPr>
          <p:nvPr/>
        </p:nvSpPr>
        <p:spPr>
          <a:xfrm>
            <a:off x="708932" y="795867"/>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a:solidFill>
                  <a:schemeClr val="bg1"/>
                </a:solidFill>
              </a:rPr>
              <a:t>Workflow: App Developer</a:t>
            </a:r>
          </a:p>
        </p:txBody>
      </p:sp>
      <p:sp>
        <p:nvSpPr>
          <p:cNvPr id="6" name="Title 1">
            <a:extLst>
              <a:ext uri="{FF2B5EF4-FFF2-40B4-BE49-F238E27FC236}">
                <a16:creationId xmlns:a16="http://schemas.microsoft.com/office/drawing/2014/main" id="{13B45854-FB32-41D0-B1E0-CB4DB6958010}"/>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Segoe UI Light (Headings)"/>
              </a:rPr>
              <a:t>Basic Workflow: App Developer</a:t>
            </a:r>
          </a:p>
        </p:txBody>
      </p:sp>
    </p:spTree>
    <p:extLst>
      <p:ext uri="{BB962C8B-B14F-4D97-AF65-F5344CB8AC3E}">
        <p14:creationId xmlns:p14="http://schemas.microsoft.com/office/powerpoint/2010/main" val="725078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77D94D89-F190-44D8-97CD-5302E0E99838}"/>
              </a:ext>
            </a:extLst>
          </p:cNvPr>
          <p:cNvPicPr/>
          <p:nvPr/>
        </p:nvPicPr>
        <p:blipFill>
          <a:blip r:embed="rId3" cstate="email">
            <a:extLst>
              <a:ext uri="{28A0092B-C50C-407E-A947-70E740481C1C}">
                <a14:useLocalDpi xmlns:a14="http://schemas.microsoft.com/office/drawing/2010/main"/>
              </a:ext>
            </a:extLst>
          </a:blip>
          <a:stretch>
            <a:fillRect/>
          </a:stretch>
        </p:blipFill>
        <p:spPr>
          <a:xfrm>
            <a:off x="1158699" y="1675227"/>
            <a:ext cx="9874602" cy="4394199"/>
          </a:xfrm>
          <a:prstGeom prst="rect">
            <a:avLst/>
          </a:prstGeom>
        </p:spPr>
      </p:pic>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Workflow: Data Scientist</a:t>
            </a:r>
          </a:p>
        </p:txBody>
      </p:sp>
      <p:sp>
        <p:nvSpPr>
          <p:cNvPr id="5" name="Title 1">
            <a:extLst>
              <a:ext uri="{FF2B5EF4-FFF2-40B4-BE49-F238E27FC236}">
                <a16:creationId xmlns:a16="http://schemas.microsoft.com/office/drawing/2014/main" id="{4120EC06-4871-4625-ABA6-1E44736A7894}"/>
              </a:ext>
            </a:extLst>
          </p:cNvPr>
          <p:cNvSpPr txBox="1">
            <a:spLocks/>
          </p:cNvSpPr>
          <p:nvPr/>
        </p:nvSpPr>
        <p:spPr>
          <a:xfrm>
            <a:off x="708932" y="795867"/>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a:solidFill>
                  <a:schemeClr val="bg1"/>
                </a:solidFill>
              </a:rPr>
              <a:t>Workflow: App Developer</a:t>
            </a:r>
          </a:p>
        </p:txBody>
      </p:sp>
      <p:sp>
        <p:nvSpPr>
          <p:cNvPr id="6" name="Title 1">
            <a:extLst>
              <a:ext uri="{FF2B5EF4-FFF2-40B4-BE49-F238E27FC236}">
                <a16:creationId xmlns:a16="http://schemas.microsoft.com/office/drawing/2014/main" id="{962EB404-37E7-4B58-84A9-D4572E92DE8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a:latin typeface="Segoe UI Light (Headings)"/>
              </a:rPr>
              <a:t>Basic Workflow: Data Scientist</a:t>
            </a:r>
          </a:p>
        </p:txBody>
      </p:sp>
    </p:spTree>
    <p:extLst>
      <p:ext uri="{BB962C8B-B14F-4D97-AF65-F5344CB8AC3E}">
        <p14:creationId xmlns:p14="http://schemas.microsoft.com/office/powerpoint/2010/main" val="1975825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5E69F4A31B5D34B9F65F5484297E1C8" ma:contentTypeVersion="6" ma:contentTypeDescription="Create a new document." ma:contentTypeScope="" ma:versionID="e90041bee3de7e75341a50c4f5ac9f03">
  <xsd:schema xmlns:xsd="http://www.w3.org/2001/XMLSchema" xmlns:xs="http://www.w3.org/2001/XMLSchema" xmlns:p="http://schemas.microsoft.com/office/2006/metadata/properties" xmlns:ns2="10a46055-a6a3-4d06-be71-24b1524bb885" xmlns:ns3="997aa963-3b19-45c5-9998-080d238a0da6" targetNamespace="http://schemas.microsoft.com/office/2006/metadata/properties" ma:root="true" ma:fieldsID="3522b5b1f68f7ce793bf163c965f9b46" ns2:_="" ns3:_="">
    <xsd:import namespace="10a46055-a6a3-4d06-be71-24b1524bb885"/>
    <xsd:import namespace="997aa963-3b19-45c5-9998-080d238a0da6"/>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0a46055-a6a3-4d06-be71-24b1524bb88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97aa963-3b19-45c5-9998-080d238a0da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997aa963-3b19-45c5-9998-080d238a0da6">
      <UserInfo>
        <DisplayName>Aashish Bhateja</DisplayName>
        <AccountId>2150</AccountId>
        <AccountType/>
      </UserInfo>
      <UserInfo>
        <DisplayName>Sujatha Sagiraju</DisplayName>
        <AccountId>4413</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F548513-A065-4DB0-8A70-4C2B4130FE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0a46055-a6a3-4d06-be71-24b1524bb885"/>
    <ds:schemaRef ds:uri="997aa963-3b19-45c5-9998-080d238a0da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84E45D9-E0A5-4DA8-9AC2-0AD9842B37C8}">
  <ds:schemaRefs>
    <ds:schemaRef ds:uri="10a46055-a6a3-4d06-be71-24b1524bb885"/>
    <ds:schemaRef ds:uri="http://purl.org/dc/terms/"/>
    <ds:schemaRef ds:uri="997aa963-3b19-45c5-9998-080d238a0da6"/>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AF27A8DF-1075-4547-981E-085D3D66B69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1553</TotalTime>
  <Words>3131</Words>
  <Application>Microsoft Macintosh PowerPoint</Application>
  <PresentationFormat>Widescreen</PresentationFormat>
  <Paragraphs>511</Paragraphs>
  <Slides>52</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52</vt:i4>
      </vt:variant>
    </vt:vector>
  </HeadingPairs>
  <TitlesOfParts>
    <vt:vector size="62" baseType="lpstr">
      <vt:lpstr>Arial</vt:lpstr>
      <vt:lpstr>Calibri</vt:lpstr>
      <vt:lpstr>Calibri Light</vt:lpstr>
      <vt:lpstr>Courier New</vt:lpstr>
      <vt:lpstr>Segoe UI</vt:lpstr>
      <vt:lpstr>Segoe UI Light</vt:lpstr>
      <vt:lpstr>Segoe UI Light (Headings)</vt:lpstr>
      <vt:lpstr>Segoe UI Semibold</vt:lpstr>
      <vt:lpstr>Segoe UI Semilight</vt:lpstr>
      <vt:lpstr>Office Theme</vt:lpstr>
      <vt:lpstr>DevOps for AI</vt:lpstr>
      <vt:lpstr>Intro</vt:lpstr>
      <vt:lpstr>Intro to AI &amp; the model lifecycle</vt:lpstr>
      <vt:lpstr>Three Steps in Building AI Models</vt:lpstr>
      <vt:lpstr>PowerPoint Presentation</vt:lpstr>
      <vt:lpstr>App Developer &amp; Data Scientist Lifecycle Convergence</vt:lpstr>
      <vt:lpstr>programming</vt:lpstr>
      <vt:lpstr>Workflow: App Developer</vt:lpstr>
      <vt:lpstr>Workflow: Data Scientist</vt:lpstr>
      <vt:lpstr>PowerPoint Presentation</vt:lpstr>
      <vt:lpstr>Step 1 – Infuse AI into App</vt:lpstr>
      <vt:lpstr>Step 2 – Automate Model Training</vt:lpstr>
      <vt:lpstr>Step 3 – Store, Version and Validate Models</vt:lpstr>
      <vt:lpstr>Step 4 – Automate Model Release</vt:lpstr>
      <vt:lpstr>PowerPoint Presentation</vt:lpstr>
      <vt:lpstr>Pain Points for Data Scientists &amp; DevOps</vt:lpstr>
      <vt:lpstr>PowerPoint Presentation</vt:lpstr>
      <vt:lpstr>PowerPoint Presentation</vt:lpstr>
      <vt:lpstr>Proposed process</vt:lpstr>
      <vt:lpstr>PowerPoint Presentation</vt:lpstr>
      <vt:lpstr>PowerPoint Presentation</vt:lpstr>
      <vt:lpstr>PowerPoint Presentation</vt:lpstr>
      <vt:lpstr>PowerPoint Presentation</vt:lpstr>
      <vt:lpstr>PowerPoint Presentation</vt:lpstr>
      <vt:lpstr>Demos</vt:lpstr>
      <vt:lpstr>Focus Areas</vt:lpstr>
      <vt:lpstr>PowerPoint Presentation</vt:lpstr>
      <vt:lpstr>Azure Machine Learning</vt:lpstr>
      <vt:lpstr>Machine Learning on Azure</vt:lpstr>
      <vt:lpstr>Popular frameworks Build advanced deep learning solutions</vt:lpstr>
      <vt:lpstr>machine learning</vt:lpstr>
      <vt:lpstr>Azure Databricks</vt:lpstr>
      <vt:lpstr>Use your favorite IDE </vt:lpstr>
      <vt:lpstr>The components of a ML application</vt:lpstr>
      <vt:lpstr>The components of a ML application</vt:lpstr>
      <vt:lpstr>Azure Machine Learning Operationalization</vt:lpstr>
      <vt:lpstr>Appendix </vt:lpstr>
      <vt:lpstr>Experimentation services</vt:lpstr>
      <vt:lpstr>Azure DevOps &amp; Model CI/CD</vt:lpstr>
      <vt:lpstr>PowerPoint Presentation</vt:lpstr>
      <vt:lpstr>science</vt:lpstr>
      <vt:lpstr>science</vt:lpstr>
      <vt:lpstr>the team workspace - logical</vt:lpstr>
      <vt:lpstr>PowerPoint Presentation</vt:lpstr>
      <vt:lpstr>Model Source Control</vt:lpstr>
      <vt:lpstr>Model Versioning &amp; Storage</vt:lpstr>
      <vt:lpstr>Model Governance</vt:lpstr>
      <vt:lpstr>Model Deployment</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for AI</dc:title>
  <dc:creator>Jordan Edwards</dc:creator>
  <cp:lastModifiedBy>Bart Czernicki</cp:lastModifiedBy>
  <cp:revision>5</cp:revision>
  <dcterms:modified xsi:type="dcterms:W3CDTF">2019-03-04T13:26:20Z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0x010100A5E69F4A31B5D34B9F65F5484297E1C8</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crrodger@microsoft.com</vt:lpwstr>
  </property>
  <property fmtid="{D5CDD505-2E9C-101B-9397-08002B2CF9AE}" pid="6" name="MSIP_Label_f42aa342-8706-4288-bd11-ebb85995028c_SetDate">
    <vt:lpwstr>2018-11-23T01:47:40.2173978Z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